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275" r:id="rId2"/>
    <p:sldId id="262" r:id="rId3"/>
    <p:sldId id="264" r:id="rId4"/>
    <p:sldId id="276" r:id="rId5"/>
    <p:sldId id="298" r:id="rId6"/>
    <p:sldId id="279" r:id="rId7"/>
    <p:sldId id="283" r:id="rId8"/>
    <p:sldId id="284" r:id="rId9"/>
    <p:sldId id="285" r:id="rId10"/>
    <p:sldId id="299" r:id="rId11"/>
    <p:sldId id="277" r:id="rId12"/>
    <p:sldId id="280" r:id="rId13"/>
    <p:sldId id="286" r:id="rId14"/>
    <p:sldId id="301" r:id="rId15"/>
    <p:sldId id="289" r:id="rId16"/>
    <p:sldId id="278" r:id="rId17"/>
    <p:sldId id="292" r:id="rId18"/>
    <p:sldId id="282" r:id="rId19"/>
    <p:sldId id="290" r:id="rId20"/>
    <p:sldId id="291" r:id="rId21"/>
    <p:sldId id="293" r:id="rId22"/>
    <p:sldId id="294" r:id="rId23"/>
    <p:sldId id="295" r:id="rId24"/>
    <p:sldId id="296" r:id="rId25"/>
    <p:sldId id="297" r:id="rId26"/>
    <p:sldId id="300" r:id="rId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D5423E-6AA9-2749-A0C0-A3A86BB718AA}" v="70" dt="2024-04-22T05:49:32.068"/>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559"/>
  </p:normalViewPr>
  <p:slideViewPr>
    <p:cSldViewPr snapToGrid="0" snapToObjects="1">
      <p:cViewPr varScale="1">
        <p:scale>
          <a:sx n="114" d="100"/>
          <a:sy n="114" d="100"/>
        </p:scale>
        <p:origin x="13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형민 김" userId="3b1b559b71a9d2e3" providerId="LiveId" clId="{F1D5423E-6AA9-2749-A0C0-A3A86BB718AA}"/>
    <pc:docChg chg="undo redo custSel addSld delSld modSld sldOrd">
      <pc:chgData name="형민 김" userId="3b1b559b71a9d2e3" providerId="LiveId" clId="{F1D5423E-6AA9-2749-A0C0-A3A86BB718AA}" dt="2024-04-22T05:58:02.722" v="14775" actId="20577"/>
      <pc:docMkLst>
        <pc:docMk/>
      </pc:docMkLst>
      <pc:sldChg chg="modNotesTx">
        <pc:chgData name="형민 김" userId="3b1b559b71a9d2e3" providerId="LiveId" clId="{F1D5423E-6AA9-2749-A0C0-A3A86BB718AA}" dt="2024-04-21T20:27:24.129" v="1709" actId="20577"/>
        <pc:sldMkLst>
          <pc:docMk/>
          <pc:sldMk cId="652766395" sldId="262"/>
        </pc:sldMkLst>
      </pc:sldChg>
      <pc:sldChg chg="modSp mod modNotesTx">
        <pc:chgData name="형민 김" userId="3b1b559b71a9d2e3" providerId="LiveId" clId="{F1D5423E-6AA9-2749-A0C0-A3A86BB718AA}" dt="2024-04-21T20:31:09.316" v="2390" actId="20577"/>
        <pc:sldMkLst>
          <pc:docMk/>
          <pc:sldMk cId="1283003372" sldId="264"/>
        </pc:sldMkLst>
        <pc:spChg chg="mod">
          <ac:chgData name="형민 김" userId="3b1b559b71a9d2e3" providerId="LiveId" clId="{F1D5423E-6AA9-2749-A0C0-A3A86BB718AA}" dt="2024-04-19T05:58:26.296" v="1081" actId="20577"/>
          <ac:spMkLst>
            <pc:docMk/>
            <pc:sldMk cId="1283003372" sldId="264"/>
            <ac:spMk id="4" creationId="{0F0680B8-3FCC-4673-8F19-CAEC6C40DCC2}"/>
          </ac:spMkLst>
        </pc:spChg>
        <pc:spChg chg="mod">
          <ac:chgData name="형민 김" userId="3b1b559b71a9d2e3" providerId="LiveId" clId="{F1D5423E-6AA9-2749-A0C0-A3A86BB718AA}" dt="2024-04-19T00:26:40.543" v="295" actId="1038"/>
          <ac:spMkLst>
            <pc:docMk/>
            <pc:sldMk cId="1283003372" sldId="264"/>
            <ac:spMk id="9" creationId="{44909558-6F65-A1C5-ADD3-752A247B8C5A}"/>
          </ac:spMkLst>
        </pc:spChg>
        <pc:grpChg chg="mod">
          <ac:chgData name="형민 김" userId="3b1b559b71a9d2e3" providerId="LiveId" clId="{F1D5423E-6AA9-2749-A0C0-A3A86BB718AA}" dt="2024-04-19T00:26:40.543" v="295" actId="1038"/>
          <ac:grpSpMkLst>
            <pc:docMk/>
            <pc:sldMk cId="1283003372" sldId="264"/>
            <ac:grpSpMk id="7" creationId="{E96DC15D-9FC0-3130-898E-CA455CB51E6B}"/>
          </ac:grpSpMkLst>
        </pc:grpChg>
        <pc:picChg chg="mod">
          <ac:chgData name="형민 김" userId="3b1b559b71a9d2e3" providerId="LiveId" clId="{F1D5423E-6AA9-2749-A0C0-A3A86BB718AA}" dt="2024-04-19T00:26:40.543" v="295" actId="1038"/>
          <ac:picMkLst>
            <pc:docMk/>
            <pc:sldMk cId="1283003372" sldId="264"/>
            <ac:picMk id="6" creationId="{AA6B2F0A-1376-005F-924B-2ED9FC2BF907}"/>
          </ac:picMkLst>
        </pc:picChg>
        <pc:picChg chg="mod">
          <ac:chgData name="형민 김" userId="3b1b559b71a9d2e3" providerId="LiveId" clId="{F1D5423E-6AA9-2749-A0C0-A3A86BB718AA}" dt="2024-04-19T00:26:40.543" v="295" actId="1038"/>
          <ac:picMkLst>
            <pc:docMk/>
            <pc:sldMk cId="1283003372" sldId="264"/>
            <ac:picMk id="1028" creationId="{D04A5B19-167F-3B67-F58A-8F3DB823305E}"/>
          </ac:picMkLst>
        </pc:picChg>
        <pc:picChg chg="mod">
          <ac:chgData name="형민 김" userId="3b1b559b71a9d2e3" providerId="LiveId" clId="{F1D5423E-6AA9-2749-A0C0-A3A86BB718AA}" dt="2024-04-19T00:26:40.543" v="295" actId="1038"/>
          <ac:picMkLst>
            <pc:docMk/>
            <pc:sldMk cId="1283003372" sldId="264"/>
            <ac:picMk id="1030" creationId="{8BCB4099-57C2-63B1-B4FF-23EF9D6E0413}"/>
          </ac:picMkLst>
        </pc:picChg>
        <pc:picChg chg="mod">
          <ac:chgData name="형민 김" userId="3b1b559b71a9d2e3" providerId="LiveId" clId="{F1D5423E-6AA9-2749-A0C0-A3A86BB718AA}" dt="2024-04-19T00:26:40.543" v="295" actId="1038"/>
          <ac:picMkLst>
            <pc:docMk/>
            <pc:sldMk cId="1283003372" sldId="264"/>
            <ac:picMk id="1032" creationId="{A935B742-6B50-F69A-8567-F16CC5A19EED}"/>
          </ac:picMkLst>
        </pc:picChg>
        <pc:picChg chg="mod">
          <ac:chgData name="형민 김" userId="3b1b559b71a9d2e3" providerId="LiveId" clId="{F1D5423E-6AA9-2749-A0C0-A3A86BB718AA}" dt="2024-04-19T00:26:40.543" v="295" actId="1038"/>
          <ac:picMkLst>
            <pc:docMk/>
            <pc:sldMk cId="1283003372" sldId="264"/>
            <ac:picMk id="1034" creationId="{AD1FC68D-DBC5-633B-776A-408CBD00EB26}"/>
          </ac:picMkLst>
        </pc:picChg>
      </pc:sldChg>
      <pc:sldChg chg="modNotesTx">
        <pc:chgData name="형민 김" userId="3b1b559b71a9d2e3" providerId="LiveId" clId="{F1D5423E-6AA9-2749-A0C0-A3A86BB718AA}" dt="2024-04-21T20:26:17.692" v="1420" actId="20577"/>
        <pc:sldMkLst>
          <pc:docMk/>
          <pc:sldMk cId="3538963265" sldId="275"/>
        </pc:sldMkLst>
      </pc:sldChg>
      <pc:sldChg chg="modNotesTx">
        <pc:chgData name="형민 김" userId="3b1b559b71a9d2e3" providerId="LiveId" clId="{F1D5423E-6AA9-2749-A0C0-A3A86BB718AA}" dt="2024-04-21T20:31:36.210" v="2500" actId="20577"/>
        <pc:sldMkLst>
          <pc:docMk/>
          <pc:sldMk cId="1658949993" sldId="276"/>
        </pc:sldMkLst>
      </pc:sldChg>
      <pc:sldChg chg="modNotesTx">
        <pc:chgData name="형민 김" userId="3b1b559b71a9d2e3" providerId="LiveId" clId="{F1D5423E-6AA9-2749-A0C0-A3A86BB718AA}" dt="2024-04-21T20:52:57.894" v="5556" actId="20577"/>
        <pc:sldMkLst>
          <pc:docMk/>
          <pc:sldMk cId="1763175353" sldId="277"/>
        </pc:sldMkLst>
      </pc:sldChg>
      <pc:sldChg chg="modSp mod modNotesTx">
        <pc:chgData name="형민 김" userId="3b1b559b71a9d2e3" providerId="LiveId" clId="{F1D5423E-6AA9-2749-A0C0-A3A86BB718AA}" dt="2024-04-22T05:23:58.396" v="9189" actId="20577"/>
        <pc:sldMkLst>
          <pc:docMk/>
          <pc:sldMk cId="922414740" sldId="278"/>
        </pc:sldMkLst>
        <pc:spChg chg="mod">
          <ac:chgData name="형민 김" userId="3b1b559b71a9d2e3" providerId="LiveId" clId="{F1D5423E-6AA9-2749-A0C0-A3A86BB718AA}" dt="2024-04-21T20:25:09.728" v="1189" actId="20577"/>
          <ac:spMkLst>
            <pc:docMk/>
            <pc:sldMk cId="922414740" sldId="278"/>
            <ac:spMk id="31" creationId="{D2D312AE-7912-693B-7A03-EB86B7255B4E}"/>
          </ac:spMkLst>
        </pc:spChg>
      </pc:sldChg>
      <pc:sldChg chg="modSp mod modNotesTx">
        <pc:chgData name="형민 김" userId="3b1b559b71a9d2e3" providerId="LiveId" clId="{F1D5423E-6AA9-2749-A0C0-A3A86BB718AA}" dt="2024-04-21T20:36:58.655" v="3779" actId="20577"/>
        <pc:sldMkLst>
          <pc:docMk/>
          <pc:sldMk cId="1363425439" sldId="279"/>
        </pc:sldMkLst>
        <pc:spChg chg="mod">
          <ac:chgData name="형민 김" userId="3b1b559b71a9d2e3" providerId="LiveId" clId="{F1D5423E-6AA9-2749-A0C0-A3A86BB718AA}" dt="2024-04-19T01:48:29.543" v="781" actId="20577"/>
          <ac:spMkLst>
            <pc:docMk/>
            <pc:sldMk cId="1363425439" sldId="279"/>
            <ac:spMk id="3" creationId="{44CE1479-A7E6-4DBD-91EE-7EBF3F73B268}"/>
          </ac:spMkLst>
        </pc:spChg>
        <pc:spChg chg="mod">
          <ac:chgData name="형민 김" userId="3b1b559b71a9d2e3" providerId="LiveId" clId="{F1D5423E-6AA9-2749-A0C0-A3A86BB718AA}" dt="2024-04-19T01:22:45.980" v="562" actId="14"/>
          <ac:spMkLst>
            <pc:docMk/>
            <pc:sldMk cId="1363425439" sldId="279"/>
            <ac:spMk id="4" creationId="{0F0680B8-3FCC-4673-8F19-CAEC6C40DCC2}"/>
          </ac:spMkLst>
        </pc:spChg>
      </pc:sldChg>
      <pc:sldChg chg="modNotesTx">
        <pc:chgData name="형민 김" userId="3b1b559b71a9d2e3" providerId="LiveId" clId="{F1D5423E-6AA9-2749-A0C0-A3A86BB718AA}" dt="2024-04-21T20:55:16.300" v="6194" actId="20577"/>
        <pc:sldMkLst>
          <pc:docMk/>
          <pc:sldMk cId="1770933049" sldId="280"/>
        </pc:sldMkLst>
      </pc:sldChg>
      <pc:sldChg chg="addSp modSp del mod">
        <pc:chgData name="형민 김" userId="3b1b559b71a9d2e3" providerId="LiveId" clId="{F1D5423E-6AA9-2749-A0C0-A3A86BB718AA}" dt="2024-04-19T01:45:59.542" v="773" actId="2696"/>
        <pc:sldMkLst>
          <pc:docMk/>
          <pc:sldMk cId="2684163217" sldId="281"/>
        </pc:sldMkLst>
        <pc:spChg chg="mod">
          <ac:chgData name="형민 김" userId="3b1b559b71a9d2e3" providerId="LiveId" clId="{F1D5423E-6AA9-2749-A0C0-A3A86BB718AA}" dt="2024-04-19T01:44:33.183" v="708" actId="21"/>
          <ac:spMkLst>
            <pc:docMk/>
            <pc:sldMk cId="2684163217" sldId="281"/>
            <ac:spMk id="4" creationId="{0F0680B8-3FCC-4673-8F19-CAEC6C40DCC2}"/>
          </ac:spMkLst>
        </pc:spChg>
        <pc:spChg chg="add mod">
          <ac:chgData name="형민 김" userId="3b1b559b71a9d2e3" providerId="LiveId" clId="{F1D5423E-6AA9-2749-A0C0-A3A86BB718AA}" dt="2024-04-19T01:42:25.045" v="704" actId="20577"/>
          <ac:spMkLst>
            <pc:docMk/>
            <pc:sldMk cId="2684163217" sldId="281"/>
            <ac:spMk id="5" creationId="{2560D48F-0BDE-CB49-A383-99B5B7C2F4B5}"/>
          </ac:spMkLst>
        </pc:spChg>
      </pc:sldChg>
      <pc:sldChg chg="modSp mod modNotesTx">
        <pc:chgData name="형민 김" userId="3b1b559b71a9d2e3" providerId="LiveId" clId="{F1D5423E-6AA9-2749-A0C0-A3A86BB718AA}" dt="2024-04-22T05:30:09.126" v="10335" actId="20577"/>
        <pc:sldMkLst>
          <pc:docMk/>
          <pc:sldMk cId="1297838327" sldId="282"/>
        </pc:sldMkLst>
        <pc:spChg chg="mod">
          <ac:chgData name="형민 김" userId="3b1b559b71a9d2e3" providerId="LiveId" clId="{F1D5423E-6AA9-2749-A0C0-A3A86BB718AA}" dt="2024-04-21T20:24:29.032" v="1162" actId="20577"/>
          <ac:spMkLst>
            <pc:docMk/>
            <pc:sldMk cId="1297838327" sldId="282"/>
            <ac:spMk id="6" creationId="{E5BE9183-F066-FA3A-7048-2B406563A8B4}"/>
          </ac:spMkLst>
        </pc:spChg>
      </pc:sldChg>
      <pc:sldChg chg="addSp modSp mod modNotesTx">
        <pc:chgData name="형민 김" userId="3b1b559b71a9d2e3" providerId="LiveId" clId="{F1D5423E-6AA9-2749-A0C0-A3A86BB718AA}" dt="2024-04-21T20:36:29.438" v="3720" actId="20577"/>
        <pc:sldMkLst>
          <pc:docMk/>
          <pc:sldMk cId="161526015" sldId="283"/>
        </pc:sldMkLst>
        <pc:spChg chg="mod">
          <ac:chgData name="형민 김" userId="3b1b559b71a9d2e3" providerId="LiveId" clId="{F1D5423E-6AA9-2749-A0C0-A3A86BB718AA}" dt="2024-04-19T01:48:27.298" v="780" actId="20577"/>
          <ac:spMkLst>
            <pc:docMk/>
            <pc:sldMk cId="161526015" sldId="283"/>
            <ac:spMk id="3" creationId="{44CE1479-A7E6-4DBD-91EE-7EBF3F73B268}"/>
          </ac:spMkLst>
        </pc:spChg>
        <pc:spChg chg="mod">
          <ac:chgData name="형민 김" userId="3b1b559b71a9d2e3" providerId="LiveId" clId="{F1D5423E-6AA9-2749-A0C0-A3A86BB718AA}" dt="2024-04-19T01:22:36.173" v="560" actId="1076"/>
          <ac:spMkLst>
            <pc:docMk/>
            <pc:sldMk cId="161526015" sldId="283"/>
            <ac:spMk id="4" creationId="{0F0680B8-3FCC-4673-8F19-CAEC6C40DCC2}"/>
          </ac:spMkLst>
        </pc:spChg>
        <pc:graphicFrameChg chg="add mod">
          <ac:chgData name="형민 김" userId="3b1b559b71a9d2e3" providerId="LiveId" clId="{F1D5423E-6AA9-2749-A0C0-A3A86BB718AA}" dt="2024-04-19T01:23:51.211" v="581" actId="1076"/>
          <ac:graphicFrameMkLst>
            <pc:docMk/>
            <pc:sldMk cId="161526015" sldId="283"/>
            <ac:graphicFrameMk id="5" creationId="{CBCF994D-F5CE-E446-8786-23EAB67DBFF0}"/>
          </ac:graphicFrameMkLst>
        </pc:graphicFrameChg>
        <pc:graphicFrameChg chg="mod modGraphic">
          <ac:chgData name="형민 김" userId="3b1b559b71a9d2e3" providerId="LiveId" clId="{F1D5423E-6AA9-2749-A0C0-A3A86BB718AA}" dt="2024-04-19T01:23:41.728" v="579" actId="21"/>
          <ac:graphicFrameMkLst>
            <pc:docMk/>
            <pc:sldMk cId="161526015" sldId="283"/>
            <ac:graphicFrameMk id="6" creationId="{AB18CCD4-7EEF-6DDC-A4FD-6D98500317DE}"/>
          </ac:graphicFrameMkLst>
        </pc:graphicFrameChg>
      </pc:sldChg>
      <pc:sldChg chg="modSp mod modNotesTx">
        <pc:chgData name="형민 김" userId="3b1b559b71a9d2e3" providerId="LiveId" clId="{F1D5423E-6AA9-2749-A0C0-A3A86BB718AA}" dt="2024-04-21T20:39:40.227" v="4343" actId="20577"/>
        <pc:sldMkLst>
          <pc:docMk/>
          <pc:sldMk cId="4056464612" sldId="284"/>
        </pc:sldMkLst>
        <pc:spChg chg="mod">
          <ac:chgData name="형민 김" userId="3b1b559b71a9d2e3" providerId="LiveId" clId="{F1D5423E-6AA9-2749-A0C0-A3A86BB718AA}" dt="2024-04-19T01:48:24.785" v="779" actId="20577"/>
          <ac:spMkLst>
            <pc:docMk/>
            <pc:sldMk cId="4056464612" sldId="284"/>
            <ac:spMk id="3" creationId="{44CE1479-A7E6-4DBD-91EE-7EBF3F73B268}"/>
          </ac:spMkLst>
        </pc:spChg>
        <pc:spChg chg="mod">
          <ac:chgData name="형민 김" userId="3b1b559b71a9d2e3" providerId="LiveId" clId="{F1D5423E-6AA9-2749-A0C0-A3A86BB718AA}" dt="2024-04-21T20:20:55.698" v="1113" actId="20577"/>
          <ac:spMkLst>
            <pc:docMk/>
            <pc:sldMk cId="4056464612" sldId="284"/>
            <ac:spMk id="4" creationId="{0F0680B8-3FCC-4673-8F19-CAEC6C40DCC2}"/>
          </ac:spMkLst>
        </pc:spChg>
      </pc:sldChg>
      <pc:sldChg chg="addSp delSp modSp mod modNotesTx">
        <pc:chgData name="형민 김" userId="3b1b559b71a9d2e3" providerId="LiveId" clId="{F1D5423E-6AA9-2749-A0C0-A3A86BB718AA}" dt="2024-04-21T20:41:59.156" v="4815" actId="20577"/>
        <pc:sldMkLst>
          <pc:docMk/>
          <pc:sldMk cId="1785260176" sldId="285"/>
        </pc:sldMkLst>
        <pc:spChg chg="mod">
          <ac:chgData name="형민 김" userId="3b1b559b71a9d2e3" providerId="LiveId" clId="{F1D5423E-6AA9-2749-A0C0-A3A86BB718AA}" dt="2024-04-19T01:48:21.629" v="778" actId="20577"/>
          <ac:spMkLst>
            <pc:docMk/>
            <pc:sldMk cId="1785260176" sldId="285"/>
            <ac:spMk id="3" creationId="{44CE1479-A7E6-4DBD-91EE-7EBF3F73B268}"/>
          </ac:spMkLst>
        </pc:spChg>
        <pc:spChg chg="mod">
          <ac:chgData name="형민 김" userId="3b1b559b71a9d2e3" providerId="LiveId" clId="{F1D5423E-6AA9-2749-A0C0-A3A86BB718AA}" dt="2024-04-19T01:25:52.184" v="596" actId="20577"/>
          <ac:spMkLst>
            <pc:docMk/>
            <pc:sldMk cId="1785260176" sldId="285"/>
            <ac:spMk id="4" creationId="{0F0680B8-3FCC-4673-8F19-CAEC6C40DCC2}"/>
          </ac:spMkLst>
        </pc:spChg>
        <pc:spChg chg="add del mod">
          <ac:chgData name="형민 김" userId="3b1b559b71a9d2e3" providerId="LiveId" clId="{F1D5423E-6AA9-2749-A0C0-A3A86BB718AA}" dt="2024-04-19T01:45:04.986" v="711" actId="478"/>
          <ac:spMkLst>
            <pc:docMk/>
            <pc:sldMk cId="1785260176" sldId="285"/>
            <ac:spMk id="8" creationId="{25204805-53EC-F040-BA31-F40B28AA3564}"/>
          </ac:spMkLst>
        </pc:spChg>
        <pc:spChg chg="add mod">
          <ac:chgData name="형민 김" userId="3b1b559b71a9d2e3" providerId="LiveId" clId="{F1D5423E-6AA9-2749-A0C0-A3A86BB718AA}" dt="2024-04-19T01:46:29.263" v="777" actId="1076"/>
          <ac:spMkLst>
            <pc:docMk/>
            <pc:sldMk cId="1785260176" sldId="285"/>
            <ac:spMk id="9" creationId="{537398C2-8409-ED40-8B7F-9B48286D5264}"/>
          </ac:spMkLst>
        </pc:spChg>
        <pc:spChg chg="add mod">
          <ac:chgData name="형민 김" userId="3b1b559b71a9d2e3" providerId="LiveId" clId="{F1D5423E-6AA9-2749-A0C0-A3A86BB718AA}" dt="2024-04-19T01:45:52.615" v="772"/>
          <ac:spMkLst>
            <pc:docMk/>
            <pc:sldMk cId="1785260176" sldId="285"/>
            <ac:spMk id="10" creationId="{679B2D67-EDFD-5D46-99CF-A22D7F64EC2B}"/>
          </ac:spMkLst>
        </pc:spChg>
        <pc:graphicFrameChg chg="mod modGraphic">
          <ac:chgData name="형민 김" userId="3b1b559b71a9d2e3" providerId="LiveId" clId="{F1D5423E-6AA9-2749-A0C0-A3A86BB718AA}" dt="2024-04-19T01:44:25.935" v="707" actId="404"/>
          <ac:graphicFrameMkLst>
            <pc:docMk/>
            <pc:sldMk cId="1785260176" sldId="285"/>
            <ac:graphicFrameMk id="7" creationId="{F1268F37-9259-A902-8E3F-EFD24F140E45}"/>
          </ac:graphicFrameMkLst>
        </pc:graphicFrameChg>
      </pc:sldChg>
      <pc:sldChg chg="addSp delSp modSp mod modNotesTx">
        <pc:chgData name="형민 김" userId="3b1b559b71a9d2e3" providerId="LiveId" clId="{F1D5423E-6AA9-2749-A0C0-A3A86BB718AA}" dt="2024-04-21T20:58:38.494" v="7197" actId="20577"/>
        <pc:sldMkLst>
          <pc:docMk/>
          <pc:sldMk cId="1528243657" sldId="286"/>
        </pc:sldMkLst>
        <pc:spChg chg="mod">
          <ac:chgData name="형민 김" userId="3b1b559b71a9d2e3" providerId="LiveId" clId="{F1D5423E-6AA9-2749-A0C0-A3A86BB718AA}" dt="2024-04-21T20:58:10.299" v="7060" actId="20577"/>
          <ac:spMkLst>
            <pc:docMk/>
            <pc:sldMk cId="1528243657" sldId="286"/>
            <ac:spMk id="4" creationId="{0F0680B8-3FCC-4673-8F19-CAEC6C40DCC2}"/>
          </ac:spMkLst>
        </pc:spChg>
        <pc:spChg chg="mod">
          <ac:chgData name="형민 김" userId="3b1b559b71a9d2e3" providerId="LiveId" clId="{F1D5423E-6AA9-2749-A0C0-A3A86BB718AA}" dt="2024-04-19T00:58:09.832" v="392" actId="1076"/>
          <ac:spMkLst>
            <pc:docMk/>
            <pc:sldMk cId="1528243657" sldId="286"/>
            <ac:spMk id="11" creationId="{DF01A737-4CF1-AC9F-1A5D-1FB5BACCCDD4}"/>
          </ac:spMkLst>
        </pc:spChg>
        <pc:graphicFrameChg chg="mod modGraphic">
          <ac:chgData name="형민 김" userId="3b1b559b71a9d2e3" providerId="LiveId" clId="{F1D5423E-6AA9-2749-A0C0-A3A86BB718AA}" dt="2024-04-19T00:32:57.521" v="339" actId="20577"/>
          <ac:graphicFrameMkLst>
            <pc:docMk/>
            <pc:sldMk cId="1528243657" sldId="286"/>
            <ac:graphicFrameMk id="14" creationId="{861889BC-BF9C-325A-EC45-633E1997867A}"/>
          </ac:graphicFrameMkLst>
        </pc:graphicFrameChg>
        <pc:picChg chg="del">
          <ac:chgData name="형민 김" userId="3b1b559b71a9d2e3" providerId="LiveId" clId="{F1D5423E-6AA9-2749-A0C0-A3A86BB718AA}" dt="2024-04-19T00:57:11.136" v="371" actId="478"/>
          <ac:picMkLst>
            <pc:docMk/>
            <pc:sldMk cId="1528243657" sldId="286"/>
            <ac:picMk id="5" creationId="{D051C649-5222-3625-7494-2D82E563791C}"/>
          </ac:picMkLst>
        </pc:picChg>
        <pc:picChg chg="add del mod">
          <ac:chgData name="형민 김" userId="3b1b559b71a9d2e3" providerId="LiveId" clId="{F1D5423E-6AA9-2749-A0C0-A3A86BB718AA}" dt="2024-04-19T00:57:42.900" v="377" actId="14100"/>
          <ac:picMkLst>
            <pc:docMk/>
            <pc:sldMk cId="1528243657" sldId="286"/>
            <ac:picMk id="7" creationId="{7783A3E9-6576-7C6E-D3FA-D7AC8506F2A2}"/>
          </ac:picMkLst>
        </pc:picChg>
        <pc:picChg chg="add del mod">
          <ac:chgData name="형민 김" userId="3b1b559b71a9d2e3" providerId="LiveId" clId="{F1D5423E-6AA9-2749-A0C0-A3A86BB718AA}" dt="2024-04-19T00:58:00.721" v="391" actId="1038"/>
          <ac:picMkLst>
            <pc:docMk/>
            <pc:sldMk cId="1528243657" sldId="286"/>
            <ac:picMk id="8" creationId="{0B28DCFB-1334-325D-BBFB-11310593D643}"/>
          </ac:picMkLst>
        </pc:picChg>
        <pc:picChg chg="add mod">
          <ac:chgData name="형민 김" userId="3b1b559b71a9d2e3" providerId="LiveId" clId="{F1D5423E-6AA9-2749-A0C0-A3A86BB718AA}" dt="2024-04-19T00:57:35.083" v="375" actId="14100"/>
          <ac:picMkLst>
            <pc:docMk/>
            <pc:sldMk cId="1528243657" sldId="286"/>
            <ac:picMk id="9" creationId="{8A689587-9F3B-CB4F-B977-D5C3765AC210}"/>
          </ac:picMkLst>
        </pc:picChg>
      </pc:sldChg>
      <pc:sldChg chg="modSp mod modNotesTx">
        <pc:chgData name="형민 김" userId="3b1b559b71a9d2e3" providerId="LiveId" clId="{F1D5423E-6AA9-2749-A0C0-A3A86BB718AA}" dt="2024-04-22T05:21:43.815" v="8601" actId="20577"/>
        <pc:sldMkLst>
          <pc:docMk/>
          <pc:sldMk cId="2655593088" sldId="289"/>
        </pc:sldMkLst>
        <pc:spChg chg="mod">
          <ac:chgData name="형민 김" userId="3b1b559b71a9d2e3" providerId="LiveId" clId="{F1D5423E-6AA9-2749-A0C0-A3A86BB718AA}" dt="2024-04-19T00:33:55.771" v="359" actId="20577"/>
          <ac:spMkLst>
            <pc:docMk/>
            <pc:sldMk cId="2655593088" sldId="289"/>
            <ac:spMk id="4" creationId="{0F0680B8-3FCC-4673-8F19-CAEC6C40DCC2}"/>
          </ac:spMkLst>
        </pc:spChg>
        <pc:spChg chg="mod">
          <ac:chgData name="형민 김" userId="3b1b559b71a9d2e3" providerId="LiveId" clId="{F1D5423E-6AA9-2749-A0C0-A3A86BB718AA}" dt="2024-04-21T20:18:21.589" v="1102"/>
          <ac:spMkLst>
            <pc:docMk/>
            <pc:sldMk cId="2655593088" sldId="289"/>
            <ac:spMk id="15" creationId="{6B71AAE2-9D09-2419-F6A1-8D27723681D1}"/>
          </ac:spMkLst>
        </pc:spChg>
        <pc:graphicFrameChg chg="mod modGraphic">
          <ac:chgData name="형민 김" userId="3b1b559b71a9d2e3" providerId="LiveId" clId="{F1D5423E-6AA9-2749-A0C0-A3A86BB718AA}" dt="2024-04-19T00:33:18.653" v="340" actId="404"/>
          <ac:graphicFrameMkLst>
            <pc:docMk/>
            <pc:sldMk cId="2655593088" sldId="289"/>
            <ac:graphicFrameMk id="10" creationId="{7F1D3519-433F-241D-1D21-69CFD8850775}"/>
          </ac:graphicFrameMkLst>
        </pc:graphicFrameChg>
        <pc:graphicFrameChg chg="mod modGraphic">
          <ac:chgData name="형민 김" userId="3b1b559b71a9d2e3" providerId="LiveId" clId="{F1D5423E-6AA9-2749-A0C0-A3A86BB718AA}" dt="2024-04-19T00:33:23.037" v="341" actId="404"/>
          <ac:graphicFrameMkLst>
            <pc:docMk/>
            <pc:sldMk cId="2655593088" sldId="289"/>
            <ac:graphicFrameMk id="16" creationId="{0DD470CA-A8E7-E57D-9441-9FB019CF49E3}"/>
          </ac:graphicFrameMkLst>
        </pc:graphicFrameChg>
      </pc:sldChg>
      <pc:sldChg chg="modSp mod modNotesTx">
        <pc:chgData name="형민 김" userId="3b1b559b71a9d2e3" providerId="LiveId" clId="{F1D5423E-6AA9-2749-A0C0-A3A86BB718AA}" dt="2024-04-22T05:32:19.686" v="10720" actId="20577"/>
        <pc:sldMkLst>
          <pc:docMk/>
          <pc:sldMk cId="4146769972" sldId="290"/>
        </pc:sldMkLst>
        <pc:spChg chg="mod">
          <ac:chgData name="형민 김" userId="3b1b559b71a9d2e3" providerId="LiveId" clId="{F1D5423E-6AA9-2749-A0C0-A3A86BB718AA}" dt="2024-04-19T01:57:11.111" v="1029" actId="20577"/>
          <ac:spMkLst>
            <pc:docMk/>
            <pc:sldMk cId="4146769972" sldId="290"/>
            <ac:spMk id="4" creationId="{0F0680B8-3FCC-4673-8F19-CAEC6C40DCC2}"/>
          </ac:spMkLst>
        </pc:spChg>
      </pc:sldChg>
      <pc:sldChg chg="modSp mod modNotesTx">
        <pc:chgData name="형민 김" userId="3b1b559b71a9d2e3" providerId="LiveId" clId="{F1D5423E-6AA9-2749-A0C0-A3A86BB718AA}" dt="2024-04-22T05:42:25.796" v="11974" actId="20577"/>
        <pc:sldMkLst>
          <pc:docMk/>
          <pc:sldMk cId="233927419" sldId="291"/>
        </pc:sldMkLst>
        <pc:spChg chg="mod">
          <ac:chgData name="형민 김" userId="3b1b559b71a9d2e3" providerId="LiveId" clId="{F1D5423E-6AA9-2749-A0C0-A3A86BB718AA}" dt="2024-04-19T01:57:01.509" v="1018" actId="20577"/>
          <ac:spMkLst>
            <pc:docMk/>
            <pc:sldMk cId="233927419" sldId="291"/>
            <ac:spMk id="4" creationId="{0F0680B8-3FCC-4673-8F19-CAEC6C40DCC2}"/>
          </ac:spMkLst>
        </pc:spChg>
      </pc:sldChg>
      <pc:sldChg chg="modSp mod modNotesTx">
        <pc:chgData name="형민 김" userId="3b1b559b71a9d2e3" providerId="LiveId" clId="{F1D5423E-6AA9-2749-A0C0-A3A86BB718AA}" dt="2024-04-22T05:27:05.202" v="9803" actId="20577"/>
        <pc:sldMkLst>
          <pc:docMk/>
          <pc:sldMk cId="2675737973" sldId="292"/>
        </pc:sldMkLst>
        <pc:spChg chg="mod">
          <ac:chgData name="형민 김" userId="3b1b559b71a9d2e3" providerId="LiveId" clId="{F1D5423E-6AA9-2749-A0C0-A3A86BB718AA}" dt="2024-04-21T20:18:57.829" v="1108" actId="20577"/>
          <ac:spMkLst>
            <pc:docMk/>
            <pc:sldMk cId="2675737973" sldId="292"/>
            <ac:spMk id="31" creationId="{D2D312AE-7912-693B-7A03-EB86B7255B4E}"/>
          </ac:spMkLst>
        </pc:spChg>
      </pc:sldChg>
      <pc:sldChg chg="modSp mod modNotesTx">
        <pc:chgData name="형민 김" userId="3b1b559b71a9d2e3" providerId="LiveId" clId="{F1D5423E-6AA9-2749-A0C0-A3A86BB718AA}" dt="2024-04-22T05:41:06.024" v="11740" actId="20577"/>
        <pc:sldMkLst>
          <pc:docMk/>
          <pc:sldMk cId="577590377" sldId="293"/>
        </pc:sldMkLst>
        <pc:spChg chg="mod">
          <ac:chgData name="형민 김" userId="3b1b559b71a9d2e3" providerId="LiveId" clId="{F1D5423E-6AA9-2749-A0C0-A3A86BB718AA}" dt="2024-04-22T05:30:24.614" v="10350" actId="20577"/>
          <ac:spMkLst>
            <pc:docMk/>
            <pc:sldMk cId="577590377" sldId="293"/>
            <ac:spMk id="4" creationId="{0F0680B8-3FCC-4673-8F19-CAEC6C40DCC2}"/>
          </ac:spMkLst>
        </pc:spChg>
      </pc:sldChg>
      <pc:sldChg chg="modSp mod modNotesTx">
        <pc:chgData name="형민 김" userId="3b1b559b71a9d2e3" providerId="LiveId" clId="{F1D5423E-6AA9-2749-A0C0-A3A86BB718AA}" dt="2024-04-22T05:47:33.123" v="12760" actId="20577"/>
        <pc:sldMkLst>
          <pc:docMk/>
          <pc:sldMk cId="2504607586" sldId="294"/>
        </pc:sldMkLst>
        <pc:spChg chg="mod">
          <ac:chgData name="형민 김" userId="3b1b559b71a9d2e3" providerId="LiveId" clId="{F1D5423E-6AA9-2749-A0C0-A3A86BB718AA}" dt="2024-04-22T05:30:35.107" v="10352" actId="404"/>
          <ac:spMkLst>
            <pc:docMk/>
            <pc:sldMk cId="2504607586" sldId="294"/>
            <ac:spMk id="4" creationId="{0F0680B8-3FCC-4673-8F19-CAEC6C40DCC2}"/>
          </ac:spMkLst>
        </pc:spChg>
        <pc:spChg chg="mod">
          <ac:chgData name="형민 김" userId="3b1b559b71a9d2e3" providerId="LiveId" clId="{F1D5423E-6AA9-2749-A0C0-A3A86BB718AA}" dt="2024-04-22T05:43:34.633" v="12149" actId="20577"/>
          <ac:spMkLst>
            <pc:docMk/>
            <pc:sldMk cId="2504607586" sldId="294"/>
            <ac:spMk id="6" creationId="{E5BE9183-F066-FA3A-7048-2B406563A8B4}"/>
          </ac:spMkLst>
        </pc:spChg>
      </pc:sldChg>
      <pc:sldChg chg="modSp mod modNotesTx">
        <pc:chgData name="형민 김" userId="3b1b559b71a9d2e3" providerId="LiveId" clId="{F1D5423E-6AA9-2749-A0C0-A3A86BB718AA}" dt="2024-04-22T05:51:50.109" v="13565" actId="20577"/>
        <pc:sldMkLst>
          <pc:docMk/>
          <pc:sldMk cId="4247743523" sldId="295"/>
        </pc:sldMkLst>
        <pc:spChg chg="mod">
          <ac:chgData name="형민 김" userId="3b1b559b71a9d2e3" providerId="LiveId" clId="{F1D5423E-6AA9-2749-A0C0-A3A86BB718AA}" dt="2024-04-22T05:50:03.286" v="13207" actId="20577"/>
          <ac:spMkLst>
            <pc:docMk/>
            <pc:sldMk cId="4247743523" sldId="295"/>
            <ac:spMk id="6" creationId="{E5BE9183-F066-FA3A-7048-2B406563A8B4}"/>
          </ac:spMkLst>
        </pc:spChg>
      </pc:sldChg>
      <pc:sldChg chg="modSp mod modNotesTx">
        <pc:chgData name="형민 김" userId="3b1b559b71a9d2e3" providerId="LiveId" clId="{F1D5423E-6AA9-2749-A0C0-A3A86BB718AA}" dt="2024-04-22T05:54:15.311" v="14128" actId="20577"/>
        <pc:sldMkLst>
          <pc:docMk/>
          <pc:sldMk cId="1858757312" sldId="296"/>
        </pc:sldMkLst>
        <pc:spChg chg="mod">
          <ac:chgData name="형민 김" userId="3b1b559b71a9d2e3" providerId="LiveId" clId="{F1D5423E-6AA9-2749-A0C0-A3A86BB718AA}" dt="2024-04-19T01:58:07.614" v="1038" actId="1076"/>
          <ac:spMkLst>
            <pc:docMk/>
            <pc:sldMk cId="1858757312" sldId="296"/>
            <ac:spMk id="8" creationId="{0BF9E3FE-8B9E-4FDC-0CDA-0F65E3ABEBA0}"/>
          </ac:spMkLst>
        </pc:spChg>
      </pc:sldChg>
      <pc:sldChg chg="modSp mod modNotesTx">
        <pc:chgData name="형민 김" userId="3b1b559b71a9d2e3" providerId="LiveId" clId="{F1D5423E-6AA9-2749-A0C0-A3A86BB718AA}" dt="2024-04-22T05:57:22.206" v="14656" actId="20577"/>
        <pc:sldMkLst>
          <pc:docMk/>
          <pc:sldMk cId="594903659" sldId="297"/>
        </pc:sldMkLst>
        <pc:spChg chg="mod">
          <ac:chgData name="형민 김" userId="3b1b559b71a9d2e3" providerId="LiveId" clId="{F1D5423E-6AA9-2749-A0C0-A3A86BB718AA}" dt="2024-04-22T05:54:49.912" v="14285" actId="20577"/>
          <ac:spMkLst>
            <pc:docMk/>
            <pc:sldMk cId="594903659" sldId="297"/>
            <ac:spMk id="4" creationId="{A1601EA4-31A2-0026-94F1-F70975879275}"/>
          </ac:spMkLst>
        </pc:spChg>
        <pc:spChg chg="mod">
          <ac:chgData name="형민 김" userId="3b1b559b71a9d2e3" providerId="LiveId" clId="{F1D5423E-6AA9-2749-A0C0-A3A86BB718AA}" dt="2024-04-19T01:58:27.367" v="1040" actId="14100"/>
          <ac:spMkLst>
            <pc:docMk/>
            <pc:sldMk cId="594903659" sldId="297"/>
            <ac:spMk id="9" creationId="{B5CAFD2D-BDDC-7E07-F47A-1733A156425B}"/>
          </ac:spMkLst>
        </pc:spChg>
      </pc:sldChg>
      <pc:sldChg chg="addSp delSp modSp add mod ord setBg modNotesTx">
        <pc:chgData name="형민 김" userId="3b1b559b71a9d2e3" providerId="LiveId" clId="{F1D5423E-6AA9-2749-A0C0-A3A86BB718AA}" dt="2024-04-21T20:33:38.152" v="3085" actId="20577"/>
        <pc:sldMkLst>
          <pc:docMk/>
          <pc:sldMk cId="1719721882" sldId="298"/>
        </pc:sldMkLst>
        <pc:spChg chg="mod ord">
          <ac:chgData name="형민 김" userId="3b1b559b71a9d2e3" providerId="LiveId" clId="{F1D5423E-6AA9-2749-A0C0-A3A86BB718AA}" dt="2024-04-19T01:20:22.261" v="432" actId="26606"/>
          <ac:spMkLst>
            <pc:docMk/>
            <pc:sldMk cId="1719721882" sldId="298"/>
            <ac:spMk id="2" creationId="{A5C93919-41FA-4B8F-8ED2-31C2EC5B59C4}"/>
          </ac:spMkLst>
        </pc:spChg>
        <pc:spChg chg="mod">
          <ac:chgData name="형민 김" userId="3b1b559b71a9d2e3" providerId="LiveId" clId="{F1D5423E-6AA9-2749-A0C0-A3A86BB718AA}" dt="2024-04-19T01:48:31.283" v="782" actId="20577"/>
          <ac:spMkLst>
            <pc:docMk/>
            <pc:sldMk cId="1719721882" sldId="298"/>
            <ac:spMk id="3" creationId="{44CE1479-A7E6-4DBD-91EE-7EBF3F73B268}"/>
          </ac:spMkLst>
        </pc:spChg>
        <pc:spChg chg="mod">
          <ac:chgData name="형민 김" userId="3b1b559b71a9d2e3" providerId="LiveId" clId="{F1D5423E-6AA9-2749-A0C0-A3A86BB718AA}" dt="2024-04-21T20:20:24.727" v="1110" actId="20577"/>
          <ac:spMkLst>
            <pc:docMk/>
            <pc:sldMk cId="1719721882" sldId="298"/>
            <ac:spMk id="4" creationId="{0F0680B8-3FCC-4673-8F19-CAEC6C40DCC2}"/>
          </ac:spMkLst>
        </pc:spChg>
        <pc:spChg chg="add del">
          <ac:chgData name="형민 김" userId="3b1b559b71a9d2e3" providerId="LiveId" clId="{F1D5423E-6AA9-2749-A0C0-A3A86BB718AA}" dt="2024-04-19T01:15:30.784" v="416" actId="26606"/>
          <ac:spMkLst>
            <pc:docMk/>
            <pc:sldMk cId="1719721882" sldId="298"/>
            <ac:spMk id="8" creationId="{2B97F24A-32CE-4C1C-A50D-3016B394DCFB}"/>
          </ac:spMkLst>
        </pc:spChg>
        <pc:spChg chg="add del">
          <ac:chgData name="형민 김" userId="3b1b559b71a9d2e3" providerId="LiveId" clId="{F1D5423E-6AA9-2749-A0C0-A3A86BB718AA}" dt="2024-04-19T01:15:30.784" v="416" actId="26606"/>
          <ac:spMkLst>
            <pc:docMk/>
            <pc:sldMk cId="1719721882" sldId="298"/>
            <ac:spMk id="15" creationId="{6357EC4F-235E-4222-A36F-C7878ACE37F2}"/>
          </ac:spMkLst>
        </pc:spChg>
        <pc:spChg chg="add del">
          <ac:chgData name="형민 김" userId="3b1b559b71a9d2e3" providerId="LiveId" clId="{F1D5423E-6AA9-2749-A0C0-A3A86BB718AA}" dt="2024-04-19T01:20:00.558" v="424" actId="26606"/>
          <ac:spMkLst>
            <pc:docMk/>
            <pc:sldMk cId="1719721882" sldId="298"/>
            <ac:spMk id="1031" creationId="{385E1BDC-A9B0-4A87-82E3-F3187F69A802}"/>
          </ac:spMkLst>
        </pc:spChg>
        <pc:spChg chg="add del">
          <ac:chgData name="형민 김" userId="3b1b559b71a9d2e3" providerId="LiveId" clId="{F1D5423E-6AA9-2749-A0C0-A3A86BB718AA}" dt="2024-04-19T01:20:00.558" v="424" actId="26606"/>
          <ac:spMkLst>
            <pc:docMk/>
            <pc:sldMk cId="1719721882" sldId="298"/>
            <ac:spMk id="1033" creationId="{0990C621-3B8B-4820-8328-D47EF7CE823C}"/>
          </ac:spMkLst>
        </pc:spChg>
        <pc:spChg chg="add del">
          <ac:chgData name="형민 김" userId="3b1b559b71a9d2e3" providerId="LiveId" clId="{F1D5423E-6AA9-2749-A0C0-A3A86BB718AA}" dt="2024-04-19T01:20:00.558" v="424" actId="26606"/>
          <ac:spMkLst>
            <pc:docMk/>
            <pc:sldMk cId="1719721882" sldId="298"/>
            <ac:spMk id="1035" creationId="{C1A2385B-1D2A-4E17-84FA-6CB7F0AAE473}"/>
          </ac:spMkLst>
        </pc:spChg>
        <pc:spChg chg="add del">
          <ac:chgData name="형민 김" userId="3b1b559b71a9d2e3" providerId="LiveId" clId="{F1D5423E-6AA9-2749-A0C0-A3A86BB718AA}" dt="2024-04-19T01:20:00.558" v="424" actId="26606"/>
          <ac:spMkLst>
            <pc:docMk/>
            <pc:sldMk cId="1719721882" sldId="298"/>
            <ac:spMk id="1037" creationId="{5E791F2F-79DB-4CC0-9FA1-001E3E91E8B7}"/>
          </ac:spMkLst>
        </pc:spChg>
        <pc:spChg chg="add del">
          <ac:chgData name="형민 김" userId="3b1b559b71a9d2e3" providerId="LiveId" clId="{F1D5423E-6AA9-2749-A0C0-A3A86BB718AA}" dt="2024-04-19T01:20:07.370" v="426" actId="26606"/>
          <ac:spMkLst>
            <pc:docMk/>
            <pc:sldMk cId="1719721882" sldId="298"/>
            <ac:spMk id="1039" creationId="{C13237C8-E62C-4F0D-A318-BD6FB6C2D138}"/>
          </ac:spMkLst>
        </pc:spChg>
        <pc:spChg chg="add del">
          <ac:chgData name="형민 김" userId="3b1b559b71a9d2e3" providerId="LiveId" clId="{F1D5423E-6AA9-2749-A0C0-A3A86BB718AA}" dt="2024-04-19T01:20:07.370" v="426" actId="26606"/>
          <ac:spMkLst>
            <pc:docMk/>
            <pc:sldMk cId="1719721882" sldId="298"/>
            <ac:spMk id="1040" creationId="{AAAE94E3-A7DB-4868-B1E3-E49703488BBC}"/>
          </ac:spMkLst>
        </pc:spChg>
        <pc:spChg chg="add del">
          <ac:chgData name="형민 김" userId="3b1b559b71a9d2e3" providerId="LiveId" clId="{F1D5423E-6AA9-2749-A0C0-A3A86BB718AA}" dt="2024-04-19T01:20:07.370" v="426" actId="26606"/>
          <ac:spMkLst>
            <pc:docMk/>
            <pc:sldMk cId="1719721882" sldId="298"/>
            <ac:spMk id="1041" creationId="{19C9EAEA-39D0-4B0E-A0EB-51E7B26740B1}"/>
          </ac:spMkLst>
        </pc:spChg>
        <pc:spChg chg="add del">
          <ac:chgData name="형민 김" userId="3b1b559b71a9d2e3" providerId="LiveId" clId="{F1D5423E-6AA9-2749-A0C0-A3A86BB718AA}" dt="2024-04-19T01:20:07.370" v="426" actId="26606"/>
          <ac:spMkLst>
            <pc:docMk/>
            <pc:sldMk cId="1719721882" sldId="298"/>
            <ac:spMk id="1043" creationId="{8CB5D2D7-DF65-4E86-BFBA-FFB9B5ACEB64}"/>
          </ac:spMkLst>
        </pc:spChg>
        <pc:spChg chg="add del">
          <ac:chgData name="형민 김" userId="3b1b559b71a9d2e3" providerId="LiveId" clId="{F1D5423E-6AA9-2749-A0C0-A3A86BB718AA}" dt="2024-04-19T01:20:07.370" v="426" actId="26606"/>
          <ac:spMkLst>
            <pc:docMk/>
            <pc:sldMk cId="1719721882" sldId="298"/>
            <ac:spMk id="1045" creationId="{3873B707-463F-40B0-8227-E8CC6C67EB25}"/>
          </ac:spMkLst>
        </pc:spChg>
        <pc:spChg chg="add del">
          <ac:chgData name="형민 김" userId="3b1b559b71a9d2e3" providerId="LiveId" clId="{F1D5423E-6AA9-2749-A0C0-A3A86BB718AA}" dt="2024-04-19T01:20:08.407" v="428" actId="26606"/>
          <ac:spMkLst>
            <pc:docMk/>
            <pc:sldMk cId="1719721882" sldId="298"/>
            <ac:spMk id="1047" creationId="{2CB962CF-61A3-4EF9-94F6-7C59B0329524}"/>
          </ac:spMkLst>
        </pc:spChg>
        <pc:spChg chg="add del">
          <ac:chgData name="형민 김" userId="3b1b559b71a9d2e3" providerId="LiveId" clId="{F1D5423E-6AA9-2749-A0C0-A3A86BB718AA}" dt="2024-04-19T01:20:12.635" v="430" actId="26606"/>
          <ac:spMkLst>
            <pc:docMk/>
            <pc:sldMk cId="1719721882" sldId="298"/>
            <ac:spMk id="1049" creationId="{D2B783EE-0239-4717-BBEA-8C9EAC61C824}"/>
          </ac:spMkLst>
        </pc:spChg>
        <pc:spChg chg="add del">
          <ac:chgData name="형민 김" userId="3b1b559b71a9d2e3" providerId="LiveId" clId="{F1D5423E-6AA9-2749-A0C0-A3A86BB718AA}" dt="2024-04-19T01:20:12.635" v="430" actId="26606"/>
          <ac:spMkLst>
            <pc:docMk/>
            <pc:sldMk cId="1719721882" sldId="298"/>
            <ac:spMk id="1050" creationId="{A7B99495-F43F-4D80-A44F-2CB4764EB90B}"/>
          </ac:spMkLst>
        </pc:spChg>
        <pc:spChg chg="add del">
          <ac:chgData name="형민 김" userId="3b1b559b71a9d2e3" providerId="LiveId" clId="{F1D5423E-6AA9-2749-A0C0-A3A86BB718AA}" dt="2024-04-19T01:20:12.635" v="430" actId="26606"/>
          <ac:spMkLst>
            <pc:docMk/>
            <pc:sldMk cId="1719721882" sldId="298"/>
            <ac:spMk id="1051" creationId="{70BEB1E7-2F88-40BC-B73D-42E5B6F80BFC}"/>
          </ac:spMkLst>
        </pc:spChg>
        <pc:spChg chg="add del">
          <ac:chgData name="형민 김" userId="3b1b559b71a9d2e3" providerId="LiveId" clId="{F1D5423E-6AA9-2749-A0C0-A3A86BB718AA}" dt="2024-04-19T01:20:22.261" v="432" actId="26606"/>
          <ac:spMkLst>
            <pc:docMk/>
            <pc:sldMk cId="1719721882" sldId="298"/>
            <ac:spMk id="1053" creationId="{8761DDFE-071F-4200-B0AA-394476C2D2D6}"/>
          </ac:spMkLst>
        </pc:spChg>
        <pc:grpChg chg="add del">
          <ac:chgData name="형민 김" userId="3b1b559b71a9d2e3" providerId="LiveId" clId="{F1D5423E-6AA9-2749-A0C0-A3A86BB718AA}" dt="2024-04-19T01:20:07.370" v="426" actId="26606"/>
          <ac:grpSpMkLst>
            <pc:docMk/>
            <pc:sldMk cId="1719721882" sldId="298"/>
            <ac:grpSpMk id="1042" creationId="{1DE889C7-FAD6-4397-98E2-05D503484459}"/>
          </ac:grpSpMkLst>
        </pc:grpChg>
        <pc:picChg chg="add mod ord">
          <ac:chgData name="형민 김" userId="3b1b559b71a9d2e3" providerId="LiveId" clId="{F1D5423E-6AA9-2749-A0C0-A3A86BB718AA}" dt="2024-04-19T01:21:32.719" v="554" actId="1076"/>
          <ac:picMkLst>
            <pc:docMk/>
            <pc:sldMk cId="1719721882" sldId="298"/>
            <ac:picMk id="6" creationId="{AFDBBB75-F234-A144-8814-A9FA56E6F658}"/>
          </ac:picMkLst>
        </pc:picChg>
        <pc:picChg chg="del">
          <ac:chgData name="형민 김" userId="3b1b559b71a9d2e3" providerId="LiveId" clId="{F1D5423E-6AA9-2749-A0C0-A3A86BB718AA}" dt="2024-04-19T01:10:44.809" v="398" actId="478"/>
          <ac:picMkLst>
            <pc:docMk/>
            <pc:sldMk cId="1719721882" sldId="298"/>
            <ac:picMk id="9" creationId="{4BDB2CE4-335F-4059-BE1C-15C038E3C0BD}"/>
          </ac:picMkLst>
        </pc:picChg>
        <pc:picChg chg="del">
          <ac:chgData name="형민 김" userId="3b1b559b71a9d2e3" providerId="LiveId" clId="{F1D5423E-6AA9-2749-A0C0-A3A86BB718AA}" dt="2024-04-19T01:10:44.809" v="398" actId="478"/>
          <ac:picMkLst>
            <pc:docMk/>
            <pc:sldMk cId="1719721882" sldId="298"/>
            <ac:picMk id="10" creationId="{77D1AB3D-B748-2220-79BE-AAD5E405B957}"/>
          </ac:picMkLst>
        </pc:picChg>
        <pc:picChg chg="del">
          <ac:chgData name="형민 김" userId="3b1b559b71a9d2e3" providerId="LiveId" clId="{F1D5423E-6AA9-2749-A0C0-A3A86BB718AA}" dt="2024-04-19T01:10:44.809" v="398" actId="478"/>
          <ac:picMkLst>
            <pc:docMk/>
            <pc:sldMk cId="1719721882" sldId="298"/>
            <ac:picMk id="11" creationId="{7FAA95BF-A824-B41B-B47A-F98B7FF577ED}"/>
          </ac:picMkLst>
        </pc:picChg>
        <pc:picChg chg="del">
          <ac:chgData name="형민 김" userId="3b1b559b71a9d2e3" providerId="LiveId" clId="{F1D5423E-6AA9-2749-A0C0-A3A86BB718AA}" dt="2024-04-19T01:10:44.809" v="398" actId="478"/>
          <ac:picMkLst>
            <pc:docMk/>
            <pc:sldMk cId="1719721882" sldId="298"/>
            <ac:picMk id="12" creationId="{9860FA9C-85A1-82A0-F6E9-9D4FF0428F8C}"/>
          </ac:picMkLst>
        </pc:picChg>
        <pc:picChg chg="del">
          <ac:chgData name="형민 김" userId="3b1b559b71a9d2e3" providerId="LiveId" clId="{F1D5423E-6AA9-2749-A0C0-A3A86BB718AA}" dt="2024-04-19T01:10:44.809" v="398" actId="478"/>
          <ac:picMkLst>
            <pc:docMk/>
            <pc:sldMk cId="1719721882" sldId="298"/>
            <ac:picMk id="13" creationId="{20EE4F2D-D063-2BCA-6DF5-EBD44FEF9C39}"/>
          </ac:picMkLst>
        </pc:picChg>
        <pc:picChg chg="del">
          <ac:chgData name="형민 김" userId="3b1b559b71a9d2e3" providerId="LiveId" clId="{F1D5423E-6AA9-2749-A0C0-A3A86BB718AA}" dt="2024-04-19T01:10:44.809" v="398" actId="478"/>
          <ac:picMkLst>
            <pc:docMk/>
            <pc:sldMk cId="1719721882" sldId="298"/>
            <ac:picMk id="14" creationId="{50D9A932-1EA0-C2D2-9BC7-BCA3F2AD278A}"/>
          </ac:picMkLst>
        </pc:picChg>
        <pc:picChg chg="add mod">
          <ac:chgData name="형민 김" userId="3b1b559b71a9d2e3" providerId="LiveId" clId="{F1D5423E-6AA9-2749-A0C0-A3A86BB718AA}" dt="2024-04-19T01:21:32.719" v="554" actId="1076"/>
          <ac:picMkLst>
            <pc:docMk/>
            <pc:sldMk cId="1719721882" sldId="298"/>
            <ac:picMk id="1026" creationId="{BC116EC3-28A6-0348-8CFF-B8E0CED44A35}"/>
          </ac:picMkLst>
        </pc:picChg>
      </pc:sldChg>
      <pc:sldChg chg="addSp delSp modSp new mod setBg modNotesTx">
        <pc:chgData name="형민 김" userId="3b1b559b71a9d2e3" providerId="LiveId" clId="{F1D5423E-6AA9-2749-A0C0-A3A86BB718AA}" dt="2024-04-21T20:52:43.636" v="5497" actId="20577"/>
        <pc:sldMkLst>
          <pc:docMk/>
          <pc:sldMk cId="3416742809" sldId="299"/>
        </pc:sldMkLst>
        <pc:spChg chg="mod ord">
          <ac:chgData name="형민 김" userId="3b1b559b71a9d2e3" providerId="LiveId" clId="{F1D5423E-6AA9-2749-A0C0-A3A86BB718AA}" dt="2024-04-19T01:55:23.632" v="989" actId="26606"/>
          <ac:spMkLst>
            <pc:docMk/>
            <pc:sldMk cId="3416742809" sldId="299"/>
            <ac:spMk id="2" creationId="{49CF1B1C-2D84-E244-9248-CABFD5269277}"/>
          </ac:spMkLst>
        </pc:spChg>
        <pc:spChg chg="add mod">
          <ac:chgData name="형민 김" userId="3b1b559b71a9d2e3" providerId="LiveId" clId="{F1D5423E-6AA9-2749-A0C0-A3A86BB718AA}" dt="2024-04-21T20:50:21.485" v="4902" actId="20577"/>
          <ac:spMkLst>
            <pc:docMk/>
            <pc:sldMk cId="3416742809" sldId="299"/>
            <ac:spMk id="3" creationId="{0ACA92D8-D451-CA47-8385-90546A0C4A95}"/>
          </ac:spMkLst>
        </pc:spChg>
        <pc:spChg chg="add mod">
          <ac:chgData name="형민 김" userId="3b1b559b71a9d2e3" providerId="LiveId" clId="{F1D5423E-6AA9-2749-A0C0-A3A86BB718AA}" dt="2024-04-19T01:55:23.632" v="989" actId="26606"/>
          <ac:spMkLst>
            <pc:docMk/>
            <pc:sldMk cId="3416742809" sldId="299"/>
            <ac:spMk id="4" creationId="{FAB8973D-8DED-1648-909C-2C56E6756A14}"/>
          </ac:spMkLst>
        </pc:spChg>
        <pc:spChg chg="add del">
          <ac:chgData name="형민 김" userId="3b1b559b71a9d2e3" providerId="LiveId" clId="{F1D5423E-6AA9-2749-A0C0-A3A86BB718AA}" dt="2024-04-19T01:55:23.632" v="989" actId="26606"/>
          <ac:spMkLst>
            <pc:docMk/>
            <pc:sldMk cId="3416742809" sldId="299"/>
            <ac:spMk id="13" creationId="{8761DDFE-071F-4200-B0AA-394476C2D2D6}"/>
          </ac:spMkLst>
        </pc:spChg>
        <pc:graphicFrameChg chg="add mod ord modGraphic">
          <ac:chgData name="형민 김" userId="3b1b559b71a9d2e3" providerId="LiveId" clId="{F1D5423E-6AA9-2749-A0C0-A3A86BB718AA}" dt="2024-04-19T01:56:19.557" v="1007"/>
          <ac:graphicFrameMkLst>
            <pc:docMk/>
            <pc:sldMk cId="3416742809" sldId="299"/>
            <ac:graphicFrameMk id="5" creationId="{DEFCE3FA-9414-B24D-9D63-DD81DA458697}"/>
          </ac:graphicFrameMkLst>
        </pc:graphicFrameChg>
        <pc:graphicFrameChg chg="add del mod modGraphic">
          <ac:chgData name="형민 김" userId="3b1b559b71a9d2e3" providerId="LiveId" clId="{F1D5423E-6AA9-2749-A0C0-A3A86BB718AA}" dt="2024-04-19T01:50:41.755" v="817" actId="478"/>
          <ac:graphicFrameMkLst>
            <pc:docMk/>
            <pc:sldMk cId="3416742809" sldId="299"/>
            <ac:graphicFrameMk id="6" creationId="{144B0993-D79E-8249-9BBA-9830986177EF}"/>
          </ac:graphicFrameMkLst>
        </pc:graphicFrameChg>
        <pc:picChg chg="add mod">
          <ac:chgData name="형민 김" userId="3b1b559b71a9d2e3" providerId="LiveId" clId="{F1D5423E-6AA9-2749-A0C0-A3A86BB718AA}" dt="2024-04-19T01:55:45.769" v="998" actId="1076"/>
          <ac:picMkLst>
            <pc:docMk/>
            <pc:sldMk cId="3416742809" sldId="299"/>
            <ac:picMk id="8" creationId="{767BFCA6-75E8-654D-AABD-D6642B6EB911}"/>
          </ac:picMkLst>
        </pc:picChg>
      </pc:sldChg>
      <pc:sldChg chg="addSp modSp new mod modNotesTx">
        <pc:chgData name="형민 김" userId="3b1b559b71a9d2e3" providerId="LiveId" clId="{F1D5423E-6AA9-2749-A0C0-A3A86BB718AA}" dt="2024-04-22T05:58:02.722" v="14775" actId="20577"/>
        <pc:sldMkLst>
          <pc:docMk/>
          <pc:sldMk cId="2771395677" sldId="300"/>
        </pc:sldMkLst>
        <pc:spChg chg="add mod">
          <ac:chgData name="형민 김" userId="3b1b559b71a9d2e3" providerId="LiveId" clId="{F1D5423E-6AA9-2749-A0C0-A3A86BB718AA}" dt="2024-04-19T01:59:30.100" v="1079" actId="1076"/>
          <ac:spMkLst>
            <pc:docMk/>
            <pc:sldMk cId="2771395677" sldId="300"/>
            <ac:spMk id="3" creationId="{6AC4E34A-304F-4647-86DF-C9F16D6822A3}"/>
          </ac:spMkLst>
        </pc:spChg>
      </pc:sldChg>
      <pc:sldChg chg="modSp mod modNotesTx">
        <pc:chgData name="형민 김" userId="3b1b559b71a9d2e3" providerId="LiveId" clId="{F1D5423E-6AA9-2749-A0C0-A3A86BB718AA}" dt="2024-04-21T21:00:47.212" v="7704" actId="20577"/>
        <pc:sldMkLst>
          <pc:docMk/>
          <pc:sldMk cId="2449416773" sldId="301"/>
        </pc:sldMkLst>
        <pc:spChg chg="mod">
          <ac:chgData name="형민 김" userId="3b1b559b71a9d2e3" providerId="LiveId" clId="{F1D5423E-6AA9-2749-A0C0-A3A86BB718AA}" dt="2024-04-21T20:22:03.409" v="1120" actId="20577"/>
          <ac:spMkLst>
            <pc:docMk/>
            <pc:sldMk cId="2449416773" sldId="301"/>
            <ac:spMk id="4" creationId="{80A4035F-EF73-E2FB-529F-010BA5FA100A}"/>
          </ac:spMkLst>
        </pc:spChg>
      </pc:sldChg>
    </pc:docChg>
  </pc:docChgLst>
  <pc:docChgLst>
    <pc:chgData name="형민 김" userId="3b1b559b71a9d2e3" providerId="LiveId" clId="{87C05EE8-96BA-460A-8C73-BC06E5CB0AA3}"/>
    <pc:docChg chg="undo custSel addSld delSld modSld sldOrd">
      <pc:chgData name="형민 김" userId="3b1b559b71a9d2e3" providerId="LiveId" clId="{87C05EE8-96BA-460A-8C73-BC06E5CB0AA3}" dt="2024-04-18T19:46:58.960" v="3740" actId="14100"/>
      <pc:docMkLst>
        <pc:docMk/>
      </pc:docMkLst>
      <pc:sldChg chg="addSp delSp modSp mod ord">
        <pc:chgData name="형민 김" userId="3b1b559b71a9d2e3" providerId="LiveId" clId="{87C05EE8-96BA-460A-8C73-BC06E5CB0AA3}" dt="2024-04-18T18:45:36.276" v="1501"/>
        <pc:sldMkLst>
          <pc:docMk/>
          <pc:sldMk cId="922414740" sldId="278"/>
        </pc:sldMkLst>
        <pc:spChg chg="del">
          <ac:chgData name="형민 김" userId="3b1b559b71a9d2e3" providerId="LiveId" clId="{87C05EE8-96BA-460A-8C73-BC06E5CB0AA3}" dt="2024-04-18T18:40:50.522" v="1270" actId="478"/>
          <ac:spMkLst>
            <pc:docMk/>
            <pc:sldMk cId="922414740" sldId="278"/>
            <ac:spMk id="3" creationId="{44CE1479-A7E6-4DBD-91EE-7EBF3F73B268}"/>
          </ac:spMkLst>
        </pc:spChg>
        <pc:spChg chg="add mod">
          <ac:chgData name="형민 김" userId="3b1b559b71a9d2e3" providerId="LiveId" clId="{87C05EE8-96BA-460A-8C73-BC06E5CB0AA3}" dt="2024-04-18T18:40:50.680" v="1271"/>
          <ac:spMkLst>
            <pc:docMk/>
            <pc:sldMk cId="922414740" sldId="278"/>
            <ac:spMk id="5" creationId="{514F0B7D-07B4-C7D2-ACBC-DCC314A34A94}"/>
          </ac:spMkLst>
        </pc:spChg>
        <pc:spChg chg="mod">
          <ac:chgData name="형민 김" userId="3b1b559b71a9d2e3" providerId="LiveId" clId="{87C05EE8-96BA-460A-8C73-BC06E5CB0AA3}" dt="2024-04-18T13:45:09.649" v="193" actId="20577"/>
          <ac:spMkLst>
            <pc:docMk/>
            <pc:sldMk cId="922414740" sldId="278"/>
            <ac:spMk id="31" creationId="{D2D312AE-7912-693B-7A03-EB86B7255B4E}"/>
          </ac:spMkLst>
        </pc:spChg>
      </pc:sldChg>
      <pc:sldChg chg="addSp delSp modSp mod">
        <pc:chgData name="형민 김" userId="3b1b559b71a9d2e3" providerId="LiveId" clId="{87C05EE8-96BA-460A-8C73-BC06E5CB0AA3}" dt="2024-04-18T14:44:10.350" v="593" actId="20577"/>
        <pc:sldMkLst>
          <pc:docMk/>
          <pc:sldMk cId="1297838327" sldId="282"/>
        </pc:sldMkLst>
        <pc:spChg chg="mod">
          <ac:chgData name="형민 김" userId="3b1b559b71a9d2e3" providerId="LiveId" clId="{87C05EE8-96BA-460A-8C73-BC06E5CB0AA3}" dt="2024-04-18T14:44:10.350" v="593" actId="20577"/>
          <ac:spMkLst>
            <pc:docMk/>
            <pc:sldMk cId="1297838327" sldId="282"/>
            <ac:spMk id="3" creationId="{44CE1479-A7E6-4DBD-91EE-7EBF3F73B268}"/>
          </ac:spMkLst>
        </pc:spChg>
        <pc:spChg chg="mod">
          <ac:chgData name="형민 김" userId="3b1b559b71a9d2e3" providerId="LiveId" clId="{87C05EE8-96BA-460A-8C73-BC06E5CB0AA3}" dt="2024-04-18T14:44:01.837" v="561" actId="20577"/>
          <ac:spMkLst>
            <pc:docMk/>
            <pc:sldMk cId="1297838327" sldId="282"/>
            <ac:spMk id="4" creationId="{0F0680B8-3FCC-4673-8F19-CAEC6C40DCC2}"/>
          </ac:spMkLst>
        </pc:spChg>
        <pc:spChg chg="mod">
          <ac:chgData name="형민 김" userId="3b1b559b71a9d2e3" providerId="LiveId" clId="{87C05EE8-96BA-460A-8C73-BC06E5CB0AA3}" dt="2024-04-18T13:49:23.708" v="200" actId="1076"/>
          <ac:spMkLst>
            <pc:docMk/>
            <pc:sldMk cId="1297838327" sldId="282"/>
            <ac:spMk id="5" creationId="{6F2B66CC-C523-FF27-0CCF-AABEC2EBB149}"/>
          </ac:spMkLst>
        </pc:spChg>
        <pc:spChg chg="mod">
          <ac:chgData name="형민 김" userId="3b1b559b71a9d2e3" providerId="LiveId" clId="{87C05EE8-96BA-460A-8C73-BC06E5CB0AA3}" dt="2024-04-18T14:42:58.665" v="516" actId="113"/>
          <ac:spMkLst>
            <pc:docMk/>
            <pc:sldMk cId="1297838327" sldId="282"/>
            <ac:spMk id="6" creationId="{E5BE9183-F066-FA3A-7048-2B406563A8B4}"/>
          </ac:spMkLst>
        </pc:spChg>
        <pc:spChg chg="add del mod">
          <ac:chgData name="형민 김" userId="3b1b559b71a9d2e3" providerId="LiveId" clId="{87C05EE8-96BA-460A-8C73-BC06E5CB0AA3}" dt="2024-04-18T13:49:28.287" v="203" actId="21"/>
          <ac:spMkLst>
            <pc:docMk/>
            <pc:sldMk cId="1297838327" sldId="282"/>
            <ac:spMk id="7" creationId="{1CDB16D6-FD68-C70D-6A75-09711C7497B2}"/>
          </ac:spMkLst>
        </pc:spChg>
        <pc:spChg chg="add del">
          <ac:chgData name="형민 김" userId="3b1b559b71a9d2e3" providerId="LiveId" clId="{87C05EE8-96BA-460A-8C73-BC06E5CB0AA3}" dt="2024-04-18T13:52:46.548" v="368" actId="22"/>
          <ac:spMkLst>
            <pc:docMk/>
            <pc:sldMk cId="1297838327" sldId="282"/>
            <ac:spMk id="15" creationId="{E29BAE96-01CC-886B-1367-407733C7202E}"/>
          </ac:spMkLst>
        </pc:spChg>
        <pc:spChg chg="add mod">
          <ac:chgData name="형민 김" userId="3b1b559b71a9d2e3" providerId="LiveId" clId="{87C05EE8-96BA-460A-8C73-BC06E5CB0AA3}" dt="2024-04-18T13:54:17.850" v="424" actId="1035"/>
          <ac:spMkLst>
            <pc:docMk/>
            <pc:sldMk cId="1297838327" sldId="282"/>
            <ac:spMk id="17" creationId="{9A89A10B-F8BE-A7E9-01E3-824774903BF7}"/>
          </ac:spMkLst>
        </pc:spChg>
        <pc:spChg chg="add mod">
          <ac:chgData name="형민 김" userId="3b1b559b71a9d2e3" providerId="LiveId" clId="{87C05EE8-96BA-460A-8C73-BC06E5CB0AA3}" dt="2024-04-18T13:54:43.317" v="456" actId="1076"/>
          <ac:spMkLst>
            <pc:docMk/>
            <pc:sldMk cId="1297838327" sldId="282"/>
            <ac:spMk id="18" creationId="{219C5C1D-1336-255F-E570-1973F84909DD}"/>
          </ac:spMkLst>
        </pc:spChg>
        <pc:picChg chg="add del mod">
          <ac:chgData name="형민 김" userId="3b1b559b71a9d2e3" providerId="LiveId" clId="{87C05EE8-96BA-460A-8C73-BC06E5CB0AA3}" dt="2024-04-18T13:52:53.099" v="373" actId="21"/>
          <ac:picMkLst>
            <pc:docMk/>
            <pc:sldMk cId="1297838327" sldId="282"/>
            <ac:picMk id="16" creationId="{910FE81A-BF1A-3240-0378-782BA705BD8A}"/>
          </ac:picMkLst>
        </pc:picChg>
        <pc:picChg chg="add mod">
          <ac:chgData name="형민 김" userId="3b1b559b71a9d2e3" providerId="LiveId" clId="{87C05EE8-96BA-460A-8C73-BC06E5CB0AA3}" dt="2024-04-18T13:54:17.850" v="424" actId="1035"/>
          <ac:picMkLst>
            <pc:docMk/>
            <pc:sldMk cId="1297838327" sldId="282"/>
            <ac:picMk id="1026" creationId="{E1EDC25D-A2A6-AFDE-189C-C9C394484DE3}"/>
          </ac:picMkLst>
        </pc:picChg>
        <pc:picChg chg="add del mod">
          <ac:chgData name="형민 김" userId="3b1b559b71a9d2e3" providerId="LiveId" clId="{87C05EE8-96BA-460A-8C73-BC06E5CB0AA3}" dt="2024-04-18T13:52:05.232" v="359" actId="21"/>
          <ac:picMkLst>
            <pc:docMk/>
            <pc:sldMk cId="1297838327" sldId="282"/>
            <ac:picMk id="1028" creationId="{5FE3FB0A-D2A7-2E36-60EA-B42E83E97051}"/>
          </ac:picMkLst>
        </pc:picChg>
        <pc:picChg chg="add del mod">
          <ac:chgData name="형민 김" userId="3b1b559b71a9d2e3" providerId="LiveId" clId="{87C05EE8-96BA-460A-8C73-BC06E5CB0AA3}" dt="2024-04-18T13:52:27.117" v="363" actId="21"/>
          <ac:picMkLst>
            <pc:docMk/>
            <pc:sldMk cId="1297838327" sldId="282"/>
            <ac:picMk id="1030" creationId="{450F3BD5-2FA6-A22C-2EE5-206257CA1095}"/>
          </ac:picMkLst>
        </pc:picChg>
        <pc:picChg chg="add mod">
          <ac:chgData name="형민 김" userId="3b1b559b71a9d2e3" providerId="LiveId" clId="{87C05EE8-96BA-460A-8C73-BC06E5CB0AA3}" dt="2024-04-18T13:52:42.590" v="366" actId="14100"/>
          <ac:picMkLst>
            <pc:docMk/>
            <pc:sldMk cId="1297838327" sldId="282"/>
            <ac:picMk id="1032" creationId="{10724DCF-20A5-3767-D568-F4D1F092B4CD}"/>
          </ac:picMkLst>
        </pc:picChg>
        <pc:picChg chg="add del mod">
          <ac:chgData name="형민 김" userId="3b1b559b71a9d2e3" providerId="LiveId" clId="{87C05EE8-96BA-460A-8C73-BC06E5CB0AA3}" dt="2024-04-18T13:53:56.824" v="408" actId="478"/>
          <ac:picMkLst>
            <pc:docMk/>
            <pc:sldMk cId="1297838327" sldId="282"/>
            <ac:picMk id="1034" creationId="{A9072E7F-9CBD-B9D5-506E-955E61ECA525}"/>
          </ac:picMkLst>
        </pc:picChg>
        <pc:picChg chg="add mod">
          <ac:chgData name="형민 김" userId="3b1b559b71a9d2e3" providerId="LiveId" clId="{87C05EE8-96BA-460A-8C73-BC06E5CB0AA3}" dt="2024-04-18T13:54:12.994" v="417" actId="1038"/>
          <ac:picMkLst>
            <pc:docMk/>
            <pc:sldMk cId="1297838327" sldId="282"/>
            <ac:picMk id="1036" creationId="{21721583-B3EA-48C6-73E5-58820F226D8A}"/>
          </ac:picMkLst>
        </pc:picChg>
        <pc:picChg chg="mod">
          <ac:chgData name="형민 김" userId="3b1b559b71a9d2e3" providerId="LiveId" clId="{87C05EE8-96BA-460A-8C73-BC06E5CB0AA3}" dt="2024-04-18T13:45:35.881" v="195" actId="1076"/>
          <ac:picMkLst>
            <pc:docMk/>
            <pc:sldMk cId="1297838327" sldId="282"/>
            <ac:picMk id="2052" creationId="{ECD9520A-7721-E953-8CBF-256F7D8157C7}"/>
          </ac:picMkLst>
        </pc:picChg>
        <pc:cxnChg chg="add del mod">
          <ac:chgData name="형민 김" userId="3b1b559b71a9d2e3" providerId="LiveId" clId="{87C05EE8-96BA-460A-8C73-BC06E5CB0AA3}" dt="2024-04-18T13:51:08.576" v="355" actId="21"/>
          <ac:cxnSpMkLst>
            <pc:docMk/>
            <pc:sldMk cId="1297838327" sldId="282"/>
            <ac:cxnSpMk id="9" creationId="{D4024953-6277-95E2-FB34-31F625AC2397}"/>
          </ac:cxnSpMkLst>
        </pc:cxnChg>
        <pc:cxnChg chg="add del mod">
          <ac:chgData name="형민 김" userId="3b1b559b71a9d2e3" providerId="LiveId" clId="{87C05EE8-96BA-460A-8C73-BC06E5CB0AA3}" dt="2024-04-18T13:51:08.576" v="355" actId="21"/>
          <ac:cxnSpMkLst>
            <pc:docMk/>
            <pc:sldMk cId="1297838327" sldId="282"/>
            <ac:cxnSpMk id="10" creationId="{7B5AFE94-9824-0C81-6B93-E9F37ECE3D73}"/>
          </ac:cxnSpMkLst>
        </pc:cxnChg>
      </pc:sldChg>
      <pc:sldChg chg="modSp mod">
        <pc:chgData name="형민 김" userId="3b1b559b71a9d2e3" providerId="LiveId" clId="{87C05EE8-96BA-460A-8C73-BC06E5CB0AA3}" dt="2024-04-18T19:26:53.803" v="2788" actId="20577"/>
        <pc:sldMkLst>
          <pc:docMk/>
          <pc:sldMk cId="1785260176" sldId="285"/>
        </pc:sldMkLst>
        <pc:spChg chg="mod">
          <ac:chgData name="형민 김" userId="3b1b559b71a9d2e3" providerId="LiveId" clId="{87C05EE8-96BA-460A-8C73-BC06E5CB0AA3}" dt="2024-04-18T19:26:53.803" v="2788" actId="20577"/>
          <ac:spMkLst>
            <pc:docMk/>
            <pc:sldMk cId="1785260176" sldId="285"/>
            <ac:spMk id="4" creationId="{0F0680B8-3FCC-4673-8F19-CAEC6C40DCC2}"/>
          </ac:spMkLst>
        </pc:spChg>
      </pc:sldChg>
      <pc:sldChg chg="del">
        <pc:chgData name="형민 김" userId="3b1b559b71a9d2e3" providerId="LiveId" clId="{87C05EE8-96BA-460A-8C73-BC06E5CB0AA3}" dt="2024-04-18T18:46:25.403" v="1502" actId="47"/>
        <pc:sldMkLst>
          <pc:docMk/>
          <pc:sldMk cId="401800422" sldId="287"/>
        </pc:sldMkLst>
      </pc:sldChg>
      <pc:sldChg chg="del">
        <pc:chgData name="형민 김" userId="3b1b559b71a9d2e3" providerId="LiveId" clId="{87C05EE8-96BA-460A-8C73-BC06E5CB0AA3}" dt="2024-04-18T18:46:25.403" v="1502" actId="47"/>
        <pc:sldMkLst>
          <pc:docMk/>
          <pc:sldMk cId="2910354341" sldId="288"/>
        </pc:sldMkLst>
      </pc:sldChg>
      <pc:sldChg chg="modSp mod">
        <pc:chgData name="형민 김" userId="3b1b559b71a9d2e3" providerId="LiveId" clId="{87C05EE8-96BA-460A-8C73-BC06E5CB0AA3}" dt="2024-04-18T18:47:24.773" v="1504" actId="20577"/>
        <pc:sldMkLst>
          <pc:docMk/>
          <pc:sldMk cId="2655593088" sldId="289"/>
        </pc:sldMkLst>
        <pc:graphicFrameChg chg="modGraphic">
          <ac:chgData name="형민 김" userId="3b1b559b71a9d2e3" providerId="LiveId" clId="{87C05EE8-96BA-460A-8C73-BC06E5CB0AA3}" dt="2024-04-18T18:47:24.773" v="1504" actId="20577"/>
          <ac:graphicFrameMkLst>
            <pc:docMk/>
            <pc:sldMk cId="2655593088" sldId="289"/>
            <ac:graphicFrameMk id="10" creationId="{7F1D3519-433F-241D-1D21-69CFD8850775}"/>
          </ac:graphicFrameMkLst>
        </pc:graphicFrameChg>
      </pc:sldChg>
      <pc:sldChg chg="new del">
        <pc:chgData name="형민 김" userId="3b1b559b71a9d2e3" providerId="LiveId" clId="{87C05EE8-96BA-460A-8C73-BC06E5CB0AA3}" dt="2024-04-18T14:43:31.562" v="518" actId="2696"/>
        <pc:sldMkLst>
          <pc:docMk/>
          <pc:sldMk cId="2695115466" sldId="290"/>
        </pc:sldMkLst>
      </pc:sldChg>
      <pc:sldChg chg="addSp delSp modSp add mod">
        <pc:chgData name="형민 김" userId="3b1b559b71a9d2e3" providerId="LiveId" clId="{87C05EE8-96BA-460A-8C73-BC06E5CB0AA3}" dt="2024-04-18T18:47:45.749" v="1506"/>
        <pc:sldMkLst>
          <pc:docMk/>
          <pc:sldMk cId="4146769972" sldId="290"/>
        </pc:sldMkLst>
        <pc:spChg chg="del">
          <ac:chgData name="형민 김" userId="3b1b559b71a9d2e3" providerId="LiveId" clId="{87C05EE8-96BA-460A-8C73-BC06E5CB0AA3}" dt="2024-04-18T18:47:45.504" v="1505" actId="478"/>
          <ac:spMkLst>
            <pc:docMk/>
            <pc:sldMk cId="4146769972" sldId="290"/>
            <ac:spMk id="3" creationId="{44CE1479-A7E6-4DBD-91EE-7EBF3F73B268}"/>
          </ac:spMkLst>
        </pc:spChg>
        <pc:spChg chg="mod">
          <ac:chgData name="형민 김" userId="3b1b559b71a9d2e3" providerId="LiveId" clId="{87C05EE8-96BA-460A-8C73-BC06E5CB0AA3}" dt="2024-04-18T14:45:16.751" v="645" actId="1076"/>
          <ac:spMkLst>
            <pc:docMk/>
            <pc:sldMk cId="4146769972" sldId="290"/>
            <ac:spMk id="4" creationId="{0F0680B8-3FCC-4673-8F19-CAEC6C40DCC2}"/>
          </ac:spMkLst>
        </pc:spChg>
        <pc:spChg chg="del">
          <ac:chgData name="형민 김" userId="3b1b559b71a9d2e3" providerId="LiveId" clId="{87C05EE8-96BA-460A-8C73-BC06E5CB0AA3}" dt="2024-04-18T14:43:36.420" v="521" actId="478"/>
          <ac:spMkLst>
            <pc:docMk/>
            <pc:sldMk cId="4146769972" sldId="290"/>
            <ac:spMk id="5" creationId="{6F2B66CC-C523-FF27-0CCF-AABEC2EBB149}"/>
          </ac:spMkLst>
        </pc:spChg>
        <pc:spChg chg="mod">
          <ac:chgData name="형민 김" userId="3b1b559b71a9d2e3" providerId="LiveId" clId="{87C05EE8-96BA-460A-8C73-BC06E5CB0AA3}" dt="2024-04-18T18:37:36.568" v="1201" actId="1076"/>
          <ac:spMkLst>
            <pc:docMk/>
            <pc:sldMk cId="4146769972" sldId="290"/>
            <ac:spMk id="6" creationId="{E5BE9183-F066-FA3A-7048-2B406563A8B4}"/>
          </ac:spMkLst>
        </pc:spChg>
        <pc:spChg chg="add mod">
          <ac:chgData name="형민 김" userId="3b1b559b71a9d2e3" providerId="LiveId" clId="{87C05EE8-96BA-460A-8C73-BC06E5CB0AA3}" dt="2024-04-18T14:59:23.323" v="729" actId="12788"/>
          <ac:spMkLst>
            <pc:docMk/>
            <pc:sldMk cId="4146769972" sldId="290"/>
            <ac:spMk id="8" creationId="{2CA837DA-1069-8902-3A1E-4A0584B78BDD}"/>
          </ac:spMkLst>
        </pc:spChg>
        <pc:spChg chg="add del">
          <ac:chgData name="형민 김" userId="3b1b559b71a9d2e3" providerId="LiveId" clId="{87C05EE8-96BA-460A-8C73-BC06E5CB0AA3}" dt="2024-04-18T14:58:53.132" v="712" actId="22"/>
          <ac:spMkLst>
            <pc:docMk/>
            <pc:sldMk cId="4146769972" sldId="290"/>
            <ac:spMk id="11" creationId="{5325EDA9-CA39-4C44-D083-812CCCA2CDE3}"/>
          </ac:spMkLst>
        </pc:spChg>
        <pc:spChg chg="add mod">
          <ac:chgData name="형민 김" userId="3b1b559b71a9d2e3" providerId="LiveId" clId="{87C05EE8-96BA-460A-8C73-BC06E5CB0AA3}" dt="2024-04-18T14:59:23.323" v="729" actId="12788"/>
          <ac:spMkLst>
            <pc:docMk/>
            <pc:sldMk cId="4146769972" sldId="290"/>
            <ac:spMk id="12" creationId="{8A625A56-E07F-622C-457B-D9C3D345DB2C}"/>
          </ac:spMkLst>
        </pc:spChg>
        <pc:spChg chg="add mod">
          <ac:chgData name="형민 김" userId="3b1b559b71a9d2e3" providerId="LiveId" clId="{87C05EE8-96BA-460A-8C73-BC06E5CB0AA3}" dt="2024-04-18T15:04:29.405" v="746" actId="1036"/>
          <ac:spMkLst>
            <pc:docMk/>
            <pc:sldMk cId="4146769972" sldId="290"/>
            <ac:spMk id="13" creationId="{4A0F1429-69D9-4BF4-60E9-003A052A40AA}"/>
          </ac:spMkLst>
        </pc:spChg>
        <pc:spChg chg="add mod">
          <ac:chgData name="형민 김" userId="3b1b559b71a9d2e3" providerId="LiveId" clId="{87C05EE8-96BA-460A-8C73-BC06E5CB0AA3}" dt="2024-04-18T15:04:35.026" v="748" actId="1076"/>
          <ac:spMkLst>
            <pc:docMk/>
            <pc:sldMk cId="4146769972" sldId="290"/>
            <ac:spMk id="14" creationId="{5C9B531E-A6E2-3857-4142-DBBB7DC9DCD2}"/>
          </ac:spMkLst>
        </pc:spChg>
        <pc:spChg chg="add mod">
          <ac:chgData name="형민 김" userId="3b1b559b71a9d2e3" providerId="LiveId" clId="{87C05EE8-96BA-460A-8C73-BC06E5CB0AA3}" dt="2024-04-18T15:06:08.688" v="794" actId="1076"/>
          <ac:spMkLst>
            <pc:docMk/>
            <pc:sldMk cId="4146769972" sldId="290"/>
            <ac:spMk id="15" creationId="{F55F0257-A1FB-EFC3-0035-9F8907C7E650}"/>
          </ac:spMkLst>
        </pc:spChg>
        <pc:spChg chg="add mod">
          <ac:chgData name="형민 김" userId="3b1b559b71a9d2e3" providerId="LiveId" clId="{87C05EE8-96BA-460A-8C73-BC06E5CB0AA3}" dt="2024-04-18T15:06:08.688" v="794" actId="1076"/>
          <ac:spMkLst>
            <pc:docMk/>
            <pc:sldMk cId="4146769972" sldId="290"/>
            <ac:spMk id="16" creationId="{03D90F45-79F8-8962-4C63-0B7A4FE9185F}"/>
          </ac:spMkLst>
        </pc:spChg>
        <pc:spChg chg="del">
          <ac:chgData name="형민 김" userId="3b1b559b71a9d2e3" providerId="LiveId" clId="{87C05EE8-96BA-460A-8C73-BC06E5CB0AA3}" dt="2024-04-18T14:43:38.339" v="525" actId="478"/>
          <ac:spMkLst>
            <pc:docMk/>
            <pc:sldMk cId="4146769972" sldId="290"/>
            <ac:spMk id="17" creationId="{9A89A10B-F8BE-A7E9-01E3-824774903BF7}"/>
          </ac:spMkLst>
        </pc:spChg>
        <pc:spChg chg="del">
          <ac:chgData name="형민 김" userId="3b1b559b71a9d2e3" providerId="LiveId" clId="{87C05EE8-96BA-460A-8C73-BC06E5CB0AA3}" dt="2024-04-18T14:43:39.012" v="526" actId="478"/>
          <ac:spMkLst>
            <pc:docMk/>
            <pc:sldMk cId="4146769972" sldId="290"/>
            <ac:spMk id="18" creationId="{219C5C1D-1336-255F-E570-1973F84909DD}"/>
          </ac:spMkLst>
        </pc:spChg>
        <pc:spChg chg="add del">
          <ac:chgData name="형민 김" userId="3b1b559b71a9d2e3" providerId="LiveId" clId="{87C05EE8-96BA-460A-8C73-BC06E5CB0AA3}" dt="2024-04-18T15:04:54.178" v="758" actId="11529"/>
          <ac:spMkLst>
            <pc:docMk/>
            <pc:sldMk cId="4146769972" sldId="290"/>
            <ac:spMk id="19" creationId="{51C046EC-50AA-AA5D-0894-4BB534640A8E}"/>
          </ac:spMkLst>
        </pc:spChg>
        <pc:spChg chg="add mod">
          <ac:chgData name="형민 김" userId="3b1b559b71a9d2e3" providerId="LiveId" clId="{87C05EE8-96BA-460A-8C73-BC06E5CB0AA3}" dt="2024-04-18T15:06:08.688" v="794" actId="1076"/>
          <ac:spMkLst>
            <pc:docMk/>
            <pc:sldMk cId="4146769972" sldId="290"/>
            <ac:spMk id="29" creationId="{47425D99-06A4-AB7F-90A6-7457BC1979F9}"/>
          </ac:spMkLst>
        </pc:spChg>
        <pc:spChg chg="add mod">
          <ac:chgData name="형민 김" userId="3b1b559b71a9d2e3" providerId="LiveId" clId="{87C05EE8-96BA-460A-8C73-BC06E5CB0AA3}" dt="2024-04-18T15:12:33.528" v="869" actId="20577"/>
          <ac:spMkLst>
            <pc:docMk/>
            <pc:sldMk cId="4146769972" sldId="290"/>
            <ac:spMk id="34" creationId="{DF3B7608-4CE9-4E22-0CC8-4C918C96F646}"/>
          </ac:spMkLst>
        </pc:spChg>
        <pc:spChg chg="add mod">
          <ac:chgData name="형민 김" userId="3b1b559b71a9d2e3" providerId="LiveId" clId="{87C05EE8-96BA-460A-8C73-BC06E5CB0AA3}" dt="2024-04-18T15:12:07.373" v="859" actId="1076"/>
          <ac:spMkLst>
            <pc:docMk/>
            <pc:sldMk cId="4146769972" sldId="290"/>
            <ac:spMk id="35" creationId="{EE30359D-6DC6-5972-F180-8E7AF9960847}"/>
          </ac:spMkLst>
        </pc:spChg>
        <pc:spChg chg="add mod">
          <ac:chgData name="형민 김" userId="3b1b559b71a9d2e3" providerId="LiveId" clId="{87C05EE8-96BA-460A-8C73-BC06E5CB0AA3}" dt="2024-04-18T15:12:13.739" v="860" actId="1076"/>
          <ac:spMkLst>
            <pc:docMk/>
            <pc:sldMk cId="4146769972" sldId="290"/>
            <ac:spMk id="36" creationId="{4B3AFDED-0145-4B6C-7BD1-B672BCBEDC9E}"/>
          </ac:spMkLst>
        </pc:spChg>
        <pc:spChg chg="add mod">
          <ac:chgData name="형민 김" userId="3b1b559b71a9d2e3" providerId="LiveId" clId="{87C05EE8-96BA-460A-8C73-BC06E5CB0AA3}" dt="2024-04-18T18:47:45.749" v="1506"/>
          <ac:spMkLst>
            <pc:docMk/>
            <pc:sldMk cId="4146769972" sldId="290"/>
            <ac:spMk id="37" creationId="{31480F3B-FE10-8EA5-5C3E-9205922721B4}"/>
          </ac:spMkLst>
        </pc:spChg>
        <pc:picChg chg="add del mod">
          <ac:chgData name="형민 김" userId="3b1b559b71a9d2e3" providerId="LiveId" clId="{87C05EE8-96BA-460A-8C73-BC06E5CB0AA3}" dt="2024-04-18T14:45:21.265" v="648" actId="21"/>
          <ac:picMkLst>
            <pc:docMk/>
            <pc:sldMk cId="4146769972" sldId="290"/>
            <ac:picMk id="7" creationId="{FFED90E5-8F62-DDF7-5FA2-2F7B6C66AD21}"/>
          </ac:picMkLst>
        </pc:picChg>
        <pc:picChg chg="add mod">
          <ac:chgData name="형민 김" userId="3b1b559b71a9d2e3" providerId="LiveId" clId="{87C05EE8-96BA-460A-8C73-BC06E5CB0AA3}" dt="2024-04-18T15:04:17.756" v="740" actId="1076"/>
          <ac:picMkLst>
            <pc:docMk/>
            <pc:sldMk cId="4146769972" sldId="290"/>
            <ac:picMk id="9" creationId="{8441C788-B2BF-17E7-EA80-A7508E03AE65}"/>
          </ac:picMkLst>
        </pc:picChg>
        <pc:picChg chg="del">
          <ac:chgData name="형민 김" userId="3b1b559b71a9d2e3" providerId="LiveId" clId="{87C05EE8-96BA-460A-8C73-BC06E5CB0AA3}" dt="2024-04-18T14:43:37.723" v="524" actId="478"/>
          <ac:picMkLst>
            <pc:docMk/>
            <pc:sldMk cId="4146769972" sldId="290"/>
            <ac:picMk id="1026" creationId="{E1EDC25D-A2A6-AFDE-189C-C9C394484DE3}"/>
          </ac:picMkLst>
        </pc:picChg>
        <pc:picChg chg="del">
          <ac:chgData name="형민 김" userId="3b1b559b71a9d2e3" providerId="LiveId" clId="{87C05EE8-96BA-460A-8C73-BC06E5CB0AA3}" dt="2024-04-18T14:43:35.698" v="520" actId="478"/>
          <ac:picMkLst>
            <pc:docMk/>
            <pc:sldMk cId="4146769972" sldId="290"/>
            <ac:picMk id="1032" creationId="{10724DCF-20A5-3767-D568-F4D1F092B4CD}"/>
          </ac:picMkLst>
        </pc:picChg>
        <pc:picChg chg="del">
          <ac:chgData name="형민 김" userId="3b1b559b71a9d2e3" providerId="LiveId" clId="{87C05EE8-96BA-460A-8C73-BC06E5CB0AA3}" dt="2024-04-18T14:43:37.394" v="523" actId="478"/>
          <ac:picMkLst>
            <pc:docMk/>
            <pc:sldMk cId="4146769972" sldId="290"/>
            <ac:picMk id="1036" creationId="{21721583-B3EA-48C6-73E5-58820F226D8A}"/>
          </ac:picMkLst>
        </pc:picChg>
        <pc:picChg chg="add del mod">
          <ac:chgData name="형민 김" userId="3b1b559b71a9d2e3" providerId="LiveId" clId="{87C05EE8-96BA-460A-8C73-BC06E5CB0AA3}" dt="2024-04-18T14:58:35.525" v="683" actId="478"/>
          <ac:picMkLst>
            <pc:docMk/>
            <pc:sldMk cId="4146769972" sldId="290"/>
            <ac:picMk id="2050" creationId="{4A1C2985-C611-C3B0-E2C2-CB2E737F16A4}"/>
          </ac:picMkLst>
        </pc:picChg>
        <pc:picChg chg="del">
          <ac:chgData name="형민 김" userId="3b1b559b71a9d2e3" providerId="LiveId" clId="{87C05EE8-96BA-460A-8C73-BC06E5CB0AA3}" dt="2024-04-18T14:43:36.835" v="522" actId="478"/>
          <ac:picMkLst>
            <pc:docMk/>
            <pc:sldMk cId="4146769972" sldId="290"/>
            <ac:picMk id="2052" creationId="{ECD9520A-7721-E953-8CBF-256F7D8157C7}"/>
          </ac:picMkLst>
        </pc:picChg>
        <pc:picChg chg="add mod">
          <ac:chgData name="형민 김" userId="3b1b559b71a9d2e3" providerId="LiveId" clId="{87C05EE8-96BA-460A-8C73-BC06E5CB0AA3}" dt="2024-04-18T14:59:23.323" v="729" actId="12788"/>
          <ac:picMkLst>
            <pc:docMk/>
            <pc:sldMk cId="4146769972" sldId="290"/>
            <ac:picMk id="2054" creationId="{92D5903C-7920-0C86-0F32-4765668BA870}"/>
          </ac:picMkLst>
        </pc:picChg>
        <pc:picChg chg="add mod">
          <ac:chgData name="형민 김" userId="3b1b559b71a9d2e3" providerId="LiveId" clId="{87C05EE8-96BA-460A-8C73-BC06E5CB0AA3}" dt="2024-04-18T15:06:08.688" v="794" actId="1076"/>
          <ac:picMkLst>
            <pc:docMk/>
            <pc:sldMk cId="4146769972" sldId="290"/>
            <ac:picMk id="2056" creationId="{F931828D-D788-9AC2-8D7C-9D717704A89C}"/>
          </ac:picMkLst>
        </pc:picChg>
        <pc:cxnChg chg="add mod">
          <ac:chgData name="형민 김" userId="3b1b559b71a9d2e3" providerId="LiveId" clId="{87C05EE8-96BA-460A-8C73-BC06E5CB0AA3}" dt="2024-04-18T15:06:24.042" v="798" actId="14100"/>
          <ac:cxnSpMkLst>
            <pc:docMk/>
            <pc:sldMk cId="4146769972" sldId="290"/>
            <ac:cxnSpMk id="21" creationId="{F8786CDB-3FFA-9DEC-A2DB-9A090A45F71E}"/>
          </ac:cxnSpMkLst>
        </pc:cxnChg>
        <pc:cxnChg chg="add mod">
          <ac:chgData name="형민 김" userId="3b1b559b71a9d2e3" providerId="LiveId" clId="{87C05EE8-96BA-460A-8C73-BC06E5CB0AA3}" dt="2024-04-18T15:06:21.292" v="797" actId="14100"/>
          <ac:cxnSpMkLst>
            <pc:docMk/>
            <pc:sldMk cId="4146769972" sldId="290"/>
            <ac:cxnSpMk id="22" creationId="{6DB8C09C-A7CE-36AF-E96C-8584E1B44F0C}"/>
          </ac:cxnSpMkLst>
        </pc:cxnChg>
      </pc:sldChg>
      <pc:sldChg chg="addSp delSp modSp add mod">
        <pc:chgData name="형민 김" userId="3b1b559b71a9d2e3" providerId="LiveId" clId="{87C05EE8-96BA-460A-8C73-BC06E5CB0AA3}" dt="2024-04-18T18:48:22.794" v="1513" actId="1076"/>
        <pc:sldMkLst>
          <pc:docMk/>
          <pc:sldMk cId="233927419" sldId="291"/>
        </pc:sldMkLst>
        <pc:spChg chg="del">
          <ac:chgData name="형민 김" userId="3b1b559b71a9d2e3" providerId="LiveId" clId="{87C05EE8-96BA-460A-8C73-BC06E5CB0AA3}" dt="2024-04-18T18:47:50" v="1507" actId="478"/>
          <ac:spMkLst>
            <pc:docMk/>
            <pc:sldMk cId="233927419" sldId="291"/>
            <ac:spMk id="3" creationId="{44CE1479-A7E6-4DBD-91EE-7EBF3F73B268}"/>
          </ac:spMkLst>
        </pc:spChg>
        <pc:spChg chg="mod">
          <ac:chgData name="형민 김" userId="3b1b559b71a9d2e3" providerId="LiveId" clId="{87C05EE8-96BA-460A-8C73-BC06E5CB0AA3}" dt="2024-04-18T15:15:15.524" v="1089" actId="20577"/>
          <ac:spMkLst>
            <pc:docMk/>
            <pc:sldMk cId="233927419" sldId="291"/>
            <ac:spMk id="4" creationId="{0F0680B8-3FCC-4673-8F19-CAEC6C40DCC2}"/>
          </ac:spMkLst>
        </pc:spChg>
        <pc:spChg chg="mod">
          <ac:chgData name="형민 김" userId="3b1b559b71a9d2e3" providerId="LiveId" clId="{87C05EE8-96BA-460A-8C73-BC06E5CB0AA3}" dt="2024-04-18T18:40:22.808" v="1265" actId="1076"/>
          <ac:spMkLst>
            <pc:docMk/>
            <pc:sldMk cId="233927419" sldId="291"/>
            <ac:spMk id="6" creationId="{E5BE9183-F066-FA3A-7048-2B406563A8B4}"/>
          </ac:spMkLst>
        </pc:spChg>
        <pc:spChg chg="mod">
          <ac:chgData name="형민 김" userId="3b1b559b71a9d2e3" providerId="LiveId" clId="{87C05EE8-96BA-460A-8C73-BC06E5CB0AA3}" dt="2024-04-18T18:36:01.705" v="1144" actId="20577"/>
          <ac:spMkLst>
            <pc:docMk/>
            <pc:sldMk cId="233927419" sldId="291"/>
            <ac:spMk id="8" creationId="{2CA837DA-1069-8902-3A1E-4A0584B78BDD}"/>
          </ac:spMkLst>
        </pc:spChg>
        <pc:spChg chg="mod">
          <ac:chgData name="형민 김" userId="3b1b559b71a9d2e3" providerId="LiveId" clId="{87C05EE8-96BA-460A-8C73-BC06E5CB0AA3}" dt="2024-04-18T18:36:03.945" v="1148" actId="20577"/>
          <ac:spMkLst>
            <pc:docMk/>
            <pc:sldMk cId="233927419" sldId="291"/>
            <ac:spMk id="12" creationId="{8A625A56-E07F-622C-457B-D9C3D345DB2C}"/>
          </ac:spMkLst>
        </pc:spChg>
        <pc:spChg chg="mod">
          <ac:chgData name="형민 김" userId="3b1b559b71a9d2e3" providerId="LiveId" clId="{87C05EE8-96BA-460A-8C73-BC06E5CB0AA3}" dt="2024-04-18T15:18:10.371" v="1093" actId="14100"/>
          <ac:spMkLst>
            <pc:docMk/>
            <pc:sldMk cId="233927419" sldId="291"/>
            <ac:spMk id="13" creationId="{4A0F1429-69D9-4BF4-60E9-003A052A40AA}"/>
          </ac:spMkLst>
        </pc:spChg>
        <pc:spChg chg="mod">
          <ac:chgData name="형민 김" userId="3b1b559b71a9d2e3" providerId="LiveId" clId="{87C05EE8-96BA-460A-8C73-BC06E5CB0AA3}" dt="2024-04-18T15:18:19.941" v="1095" actId="208"/>
          <ac:spMkLst>
            <pc:docMk/>
            <pc:sldMk cId="233927419" sldId="291"/>
            <ac:spMk id="14" creationId="{5C9B531E-A6E2-3857-4142-DBBB7DC9DCD2}"/>
          </ac:spMkLst>
        </pc:spChg>
        <pc:spChg chg="mod">
          <ac:chgData name="형민 김" userId="3b1b559b71a9d2e3" providerId="LiveId" clId="{87C05EE8-96BA-460A-8C73-BC06E5CB0AA3}" dt="2024-04-18T15:28:14.565" v="1136" actId="14100"/>
          <ac:spMkLst>
            <pc:docMk/>
            <pc:sldMk cId="233927419" sldId="291"/>
            <ac:spMk id="15" creationId="{F55F0257-A1FB-EFC3-0035-9F8907C7E650}"/>
          </ac:spMkLst>
        </pc:spChg>
        <pc:spChg chg="mod">
          <ac:chgData name="형민 김" userId="3b1b559b71a9d2e3" providerId="LiveId" clId="{87C05EE8-96BA-460A-8C73-BC06E5CB0AA3}" dt="2024-04-18T15:28:16.410" v="1137" actId="14100"/>
          <ac:spMkLst>
            <pc:docMk/>
            <pc:sldMk cId="233927419" sldId="291"/>
            <ac:spMk id="16" creationId="{03D90F45-79F8-8962-4C63-0B7A4FE9185F}"/>
          </ac:spMkLst>
        </pc:spChg>
        <pc:spChg chg="add mod">
          <ac:chgData name="형민 김" userId="3b1b559b71a9d2e3" providerId="LiveId" clId="{87C05EE8-96BA-460A-8C73-BC06E5CB0AA3}" dt="2024-04-18T18:40:10.357" v="1248" actId="1076"/>
          <ac:spMkLst>
            <pc:docMk/>
            <pc:sldMk cId="233927419" sldId="291"/>
            <ac:spMk id="19" creationId="{085637DD-B34F-54EA-4CB1-69326AA64803}"/>
          </ac:spMkLst>
        </pc:spChg>
        <pc:spChg chg="add mod">
          <ac:chgData name="형민 김" userId="3b1b559b71a9d2e3" providerId="LiveId" clId="{87C05EE8-96BA-460A-8C73-BC06E5CB0AA3}" dt="2024-04-18T18:39:25.391" v="1222" actId="208"/>
          <ac:spMkLst>
            <pc:docMk/>
            <pc:sldMk cId="233927419" sldId="291"/>
            <ac:spMk id="20" creationId="{28F41E87-4AF9-21F9-7FF6-3AF3BEBF7631}"/>
          </ac:spMkLst>
        </pc:spChg>
        <pc:spChg chg="add mod">
          <ac:chgData name="형민 김" userId="3b1b559b71a9d2e3" providerId="LiveId" clId="{87C05EE8-96BA-460A-8C73-BC06E5CB0AA3}" dt="2024-04-18T18:48:09.971" v="1509" actId="208"/>
          <ac:spMkLst>
            <pc:docMk/>
            <pc:sldMk cId="233927419" sldId="291"/>
            <ac:spMk id="23" creationId="{BE9F578D-66FF-09AA-A686-DDAB1DF49909}"/>
          </ac:spMkLst>
        </pc:spChg>
        <pc:spChg chg="add del mod">
          <ac:chgData name="형민 김" userId="3b1b559b71a9d2e3" providerId="LiveId" clId="{87C05EE8-96BA-460A-8C73-BC06E5CB0AA3}" dt="2024-04-18T18:39:57.128" v="1234" actId="21"/>
          <ac:spMkLst>
            <pc:docMk/>
            <pc:sldMk cId="233927419" sldId="291"/>
            <ac:spMk id="27" creationId="{7B0B9865-2D2A-2301-945C-FD2CF6B2D186}"/>
          </ac:spMkLst>
        </pc:spChg>
        <pc:spChg chg="add mod">
          <ac:chgData name="형민 김" userId="3b1b559b71a9d2e3" providerId="LiveId" clId="{87C05EE8-96BA-460A-8C73-BC06E5CB0AA3}" dt="2024-04-18T18:40:26.468" v="1266" actId="1076"/>
          <ac:spMkLst>
            <pc:docMk/>
            <pc:sldMk cId="233927419" sldId="291"/>
            <ac:spMk id="28" creationId="{D9A211B0-569C-0CFF-9437-E3DBCA67A8A8}"/>
          </ac:spMkLst>
        </pc:spChg>
        <pc:spChg chg="mod">
          <ac:chgData name="형민 김" userId="3b1b559b71a9d2e3" providerId="LiveId" clId="{87C05EE8-96BA-460A-8C73-BC06E5CB0AA3}" dt="2024-04-18T18:39:08.513" v="1217" actId="1076"/>
          <ac:spMkLst>
            <pc:docMk/>
            <pc:sldMk cId="233927419" sldId="291"/>
            <ac:spMk id="29" creationId="{47425D99-06A4-AB7F-90A6-7457BC1979F9}"/>
          </ac:spMkLst>
        </pc:spChg>
        <pc:spChg chg="add mod">
          <ac:chgData name="형민 김" userId="3b1b559b71a9d2e3" providerId="LiveId" clId="{87C05EE8-96BA-460A-8C73-BC06E5CB0AA3}" dt="2024-04-18T18:47:50.166" v="1508"/>
          <ac:spMkLst>
            <pc:docMk/>
            <pc:sldMk cId="233927419" sldId="291"/>
            <ac:spMk id="33" creationId="{E78616E5-C04D-70CE-36C4-8FC1564A20BF}"/>
          </ac:spMkLst>
        </pc:spChg>
        <pc:spChg chg="mod">
          <ac:chgData name="형민 김" userId="3b1b559b71a9d2e3" providerId="LiveId" clId="{87C05EE8-96BA-460A-8C73-BC06E5CB0AA3}" dt="2024-04-18T18:36:57.576" v="1199" actId="20577"/>
          <ac:spMkLst>
            <pc:docMk/>
            <pc:sldMk cId="233927419" sldId="291"/>
            <ac:spMk id="34" creationId="{DF3B7608-4CE9-4E22-0CC8-4C918C96F646}"/>
          </ac:spMkLst>
        </pc:spChg>
        <pc:spChg chg="mod">
          <ac:chgData name="형민 김" userId="3b1b559b71a9d2e3" providerId="LiveId" clId="{87C05EE8-96BA-460A-8C73-BC06E5CB0AA3}" dt="2024-04-18T18:38:15.797" v="1203" actId="20577"/>
          <ac:spMkLst>
            <pc:docMk/>
            <pc:sldMk cId="233927419" sldId="291"/>
            <ac:spMk id="35" creationId="{EE30359D-6DC6-5972-F180-8E7AF9960847}"/>
          </ac:spMkLst>
        </pc:spChg>
        <pc:spChg chg="mod">
          <ac:chgData name="형민 김" userId="3b1b559b71a9d2e3" providerId="LiveId" clId="{87C05EE8-96BA-460A-8C73-BC06E5CB0AA3}" dt="2024-04-18T18:38:14.574" v="1202" actId="20577"/>
          <ac:spMkLst>
            <pc:docMk/>
            <pc:sldMk cId="233927419" sldId="291"/>
            <ac:spMk id="36" creationId="{4B3AFDED-0145-4B6C-7BD1-B672BCBEDC9E}"/>
          </ac:spMkLst>
        </pc:spChg>
        <pc:spChg chg="add mod">
          <ac:chgData name="형민 김" userId="3b1b559b71a9d2e3" providerId="LiveId" clId="{87C05EE8-96BA-460A-8C73-BC06E5CB0AA3}" dt="2024-04-18T18:48:22.794" v="1513" actId="1076"/>
          <ac:spMkLst>
            <pc:docMk/>
            <pc:sldMk cId="233927419" sldId="291"/>
            <ac:spMk id="37" creationId="{FD0535A2-C5F5-EB04-28E5-3C10B699984A}"/>
          </ac:spMkLst>
        </pc:spChg>
        <pc:picChg chg="del">
          <ac:chgData name="형민 김" userId="3b1b559b71a9d2e3" providerId="LiveId" clId="{87C05EE8-96BA-460A-8C73-BC06E5CB0AA3}" dt="2024-04-18T15:25:51.986" v="1096" actId="478"/>
          <ac:picMkLst>
            <pc:docMk/>
            <pc:sldMk cId="233927419" sldId="291"/>
            <ac:picMk id="2056" creationId="{F931828D-D788-9AC2-8D7C-9D717704A89C}"/>
          </ac:picMkLst>
        </pc:picChg>
        <pc:picChg chg="add mod">
          <ac:chgData name="형민 김" userId="3b1b559b71a9d2e3" providerId="LiveId" clId="{87C05EE8-96BA-460A-8C73-BC06E5CB0AA3}" dt="2024-04-18T15:26:22.788" v="1110" actId="1076"/>
          <ac:picMkLst>
            <pc:docMk/>
            <pc:sldMk cId="233927419" sldId="291"/>
            <ac:picMk id="3074" creationId="{68C9AFAA-09C7-BB10-6BB2-D1D1FEFE4226}"/>
          </ac:picMkLst>
        </pc:picChg>
        <pc:cxnChg chg="mod">
          <ac:chgData name="형민 김" userId="3b1b559b71a9d2e3" providerId="LiveId" clId="{87C05EE8-96BA-460A-8C73-BC06E5CB0AA3}" dt="2024-04-18T15:28:14.565" v="1136" actId="14100"/>
          <ac:cxnSpMkLst>
            <pc:docMk/>
            <pc:sldMk cId="233927419" sldId="291"/>
            <ac:cxnSpMk id="21" creationId="{F8786CDB-3FFA-9DEC-A2DB-9A090A45F71E}"/>
          </ac:cxnSpMkLst>
        </pc:cxnChg>
        <pc:cxnChg chg="mod">
          <ac:chgData name="형민 김" userId="3b1b559b71a9d2e3" providerId="LiveId" clId="{87C05EE8-96BA-460A-8C73-BC06E5CB0AA3}" dt="2024-04-18T15:26:28.031" v="1112" actId="14100"/>
          <ac:cxnSpMkLst>
            <pc:docMk/>
            <pc:sldMk cId="233927419" sldId="291"/>
            <ac:cxnSpMk id="22" creationId="{6DB8C09C-A7CE-36AF-E96C-8584E1B44F0C}"/>
          </ac:cxnSpMkLst>
        </pc:cxnChg>
        <pc:cxnChg chg="add mod">
          <ac:chgData name="형민 김" userId="3b1b559b71a9d2e3" providerId="LiveId" clId="{87C05EE8-96BA-460A-8C73-BC06E5CB0AA3}" dt="2024-04-18T18:40:33.380" v="1269" actId="14100"/>
          <ac:cxnSpMkLst>
            <pc:docMk/>
            <pc:sldMk cId="233927419" sldId="291"/>
            <ac:cxnSpMk id="25" creationId="{9E306C7F-3F9C-BEA1-3FA7-1F15F4B4A341}"/>
          </ac:cxnSpMkLst>
        </pc:cxnChg>
      </pc:sldChg>
      <pc:sldChg chg="addSp delSp modSp add mod ord">
        <pc:chgData name="형민 김" userId="3b1b559b71a9d2e3" providerId="LiveId" clId="{87C05EE8-96BA-460A-8C73-BC06E5CB0AA3}" dt="2024-04-18T18:45:31.315" v="1499" actId="1076"/>
        <pc:sldMkLst>
          <pc:docMk/>
          <pc:sldMk cId="2675737973" sldId="292"/>
        </pc:sldMkLst>
        <pc:spChg chg="del">
          <ac:chgData name="형민 김" userId="3b1b559b71a9d2e3" providerId="LiveId" clId="{87C05EE8-96BA-460A-8C73-BC06E5CB0AA3}" dt="2024-04-18T18:41:04.155" v="1273" actId="478"/>
          <ac:spMkLst>
            <pc:docMk/>
            <pc:sldMk cId="2675737973" sldId="292"/>
            <ac:spMk id="10" creationId="{4970069D-8A6B-C470-313D-888A25F90153}"/>
          </ac:spMkLst>
        </pc:spChg>
        <pc:spChg chg="del">
          <ac:chgData name="형민 김" userId="3b1b559b71a9d2e3" providerId="LiveId" clId="{87C05EE8-96BA-460A-8C73-BC06E5CB0AA3}" dt="2024-04-18T18:41:04.155" v="1273" actId="478"/>
          <ac:spMkLst>
            <pc:docMk/>
            <pc:sldMk cId="2675737973" sldId="292"/>
            <ac:spMk id="11" creationId="{33150EBB-733A-E929-40A9-02F133815A71}"/>
          </ac:spMkLst>
        </pc:spChg>
        <pc:spChg chg="del">
          <ac:chgData name="형민 김" userId="3b1b559b71a9d2e3" providerId="LiveId" clId="{87C05EE8-96BA-460A-8C73-BC06E5CB0AA3}" dt="2024-04-18T18:41:04.155" v="1273" actId="478"/>
          <ac:spMkLst>
            <pc:docMk/>
            <pc:sldMk cId="2675737973" sldId="292"/>
            <ac:spMk id="12" creationId="{1059DDBD-6C34-12F7-2796-E13129131426}"/>
          </ac:spMkLst>
        </pc:spChg>
        <pc:spChg chg="del">
          <ac:chgData name="형민 김" userId="3b1b559b71a9d2e3" providerId="LiveId" clId="{87C05EE8-96BA-460A-8C73-BC06E5CB0AA3}" dt="2024-04-18T18:41:04.155" v="1273" actId="478"/>
          <ac:spMkLst>
            <pc:docMk/>
            <pc:sldMk cId="2675737973" sldId="292"/>
            <ac:spMk id="13" creationId="{A640896A-645C-C96E-83A0-A406EC7D94ED}"/>
          </ac:spMkLst>
        </pc:spChg>
        <pc:spChg chg="mod">
          <ac:chgData name="형민 김" userId="3b1b559b71a9d2e3" providerId="LiveId" clId="{87C05EE8-96BA-460A-8C73-BC06E5CB0AA3}" dt="2024-04-18T18:45:25.872" v="1498" actId="20577"/>
          <ac:spMkLst>
            <pc:docMk/>
            <pc:sldMk cId="2675737973" sldId="292"/>
            <ac:spMk id="31" creationId="{D2D312AE-7912-693B-7A03-EB86B7255B4E}"/>
          </ac:spMkLst>
        </pc:spChg>
        <pc:picChg chg="add mod">
          <ac:chgData name="형민 김" userId="3b1b559b71a9d2e3" providerId="LiveId" clId="{87C05EE8-96BA-460A-8C73-BC06E5CB0AA3}" dt="2024-04-18T18:45:31.315" v="1499" actId="1076"/>
          <ac:picMkLst>
            <pc:docMk/>
            <pc:sldMk cId="2675737973" sldId="292"/>
            <ac:picMk id="3" creationId="{8584E224-FBC3-08ED-E8CC-8E1F0400AEC9}"/>
          </ac:picMkLst>
        </pc:picChg>
        <pc:picChg chg="del">
          <ac:chgData name="형민 김" userId="3b1b559b71a9d2e3" providerId="LiveId" clId="{87C05EE8-96BA-460A-8C73-BC06E5CB0AA3}" dt="2024-04-18T18:41:04.155" v="1273" actId="478"/>
          <ac:picMkLst>
            <pc:docMk/>
            <pc:sldMk cId="2675737973" sldId="292"/>
            <ac:picMk id="8" creationId="{DA3F1862-6080-F624-A9AB-7E21588287F9}"/>
          </ac:picMkLst>
        </pc:picChg>
        <pc:picChg chg="del">
          <ac:chgData name="형민 김" userId="3b1b559b71a9d2e3" providerId="LiveId" clId="{87C05EE8-96BA-460A-8C73-BC06E5CB0AA3}" dt="2024-04-18T18:41:04.155" v="1273" actId="478"/>
          <ac:picMkLst>
            <pc:docMk/>
            <pc:sldMk cId="2675737973" sldId="292"/>
            <ac:picMk id="9" creationId="{7CA92701-0706-9BC9-E59F-28F8CB14B30D}"/>
          </ac:picMkLst>
        </pc:picChg>
      </pc:sldChg>
      <pc:sldChg chg="addSp delSp modSp add mod">
        <pc:chgData name="형민 김" userId="3b1b559b71a9d2e3" providerId="LiveId" clId="{87C05EE8-96BA-460A-8C73-BC06E5CB0AA3}" dt="2024-04-18T19:23:58.383" v="2763" actId="20577"/>
        <pc:sldMkLst>
          <pc:docMk/>
          <pc:sldMk cId="577590377" sldId="293"/>
        </pc:sldMkLst>
        <pc:spChg chg="del">
          <ac:chgData name="형민 김" userId="3b1b559b71a9d2e3" providerId="LiveId" clId="{87C05EE8-96BA-460A-8C73-BC06E5CB0AA3}" dt="2024-04-18T18:49:29.458" v="1523" actId="478"/>
          <ac:spMkLst>
            <pc:docMk/>
            <pc:sldMk cId="577590377" sldId="293"/>
            <ac:spMk id="2" creationId="{A5C93919-41FA-4B8F-8ED2-31C2EC5B59C4}"/>
          </ac:spMkLst>
        </pc:spChg>
        <pc:spChg chg="mod">
          <ac:chgData name="형민 김" userId="3b1b559b71a9d2e3" providerId="LiveId" clId="{87C05EE8-96BA-460A-8C73-BC06E5CB0AA3}" dt="2024-04-18T19:23:58.383" v="2763" actId="20577"/>
          <ac:spMkLst>
            <pc:docMk/>
            <pc:sldMk cId="577590377" sldId="293"/>
            <ac:spMk id="4" creationId="{0F0680B8-3FCC-4673-8F19-CAEC6C40DCC2}"/>
          </ac:spMkLst>
        </pc:spChg>
        <pc:spChg chg="mod">
          <ac:chgData name="형민 김" userId="3b1b559b71a9d2e3" providerId="LiveId" clId="{87C05EE8-96BA-460A-8C73-BC06E5CB0AA3}" dt="2024-04-18T18:51:42.881" v="1694" actId="20577"/>
          <ac:spMkLst>
            <pc:docMk/>
            <pc:sldMk cId="577590377" sldId="293"/>
            <ac:spMk id="6" creationId="{E5BE9183-F066-FA3A-7048-2B406563A8B4}"/>
          </ac:spMkLst>
        </pc:spChg>
        <pc:spChg chg="mod">
          <ac:chgData name="형민 김" userId="3b1b559b71a9d2e3" providerId="LiveId" clId="{87C05EE8-96BA-460A-8C73-BC06E5CB0AA3}" dt="2024-04-18T18:49:43.017" v="1526" actId="20577"/>
          <ac:spMkLst>
            <pc:docMk/>
            <pc:sldMk cId="577590377" sldId="293"/>
            <ac:spMk id="8" creationId="{2CA837DA-1069-8902-3A1E-4A0584B78BDD}"/>
          </ac:spMkLst>
        </pc:spChg>
        <pc:spChg chg="mod">
          <ac:chgData name="형민 김" userId="3b1b559b71a9d2e3" providerId="LiveId" clId="{87C05EE8-96BA-460A-8C73-BC06E5CB0AA3}" dt="2024-04-18T18:53:54.350" v="1782" actId="20577"/>
          <ac:spMkLst>
            <pc:docMk/>
            <pc:sldMk cId="577590377" sldId="293"/>
            <ac:spMk id="12" creationId="{8A625A56-E07F-622C-457B-D9C3D345DB2C}"/>
          </ac:spMkLst>
        </pc:spChg>
        <pc:spChg chg="del">
          <ac:chgData name="형민 김" userId="3b1b559b71a9d2e3" providerId="LiveId" clId="{87C05EE8-96BA-460A-8C73-BC06E5CB0AA3}" dt="2024-04-18T18:49:29.458" v="1523" actId="478"/>
          <ac:spMkLst>
            <pc:docMk/>
            <pc:sldMk cId="577590377" sldId="293"/>
            <ac:spMk id="15" creationId="{F55F0257-A1FB-EFC3-0035-9F8907C7E650}"/>
          </ac:spMkLst>
        </pc:spChg>
        <pc:spChg chg="del">
          <ac:chgData name="형민 김" userId="3b1b559b71a9d2e3" providerId="LiveId" clId="{87C05EE8-96BA-460A-8C73-BC06E5CB0AA3}" dt="2024-04-18T18:49:29.458" v="1523" actId="478"/>
          <ac:spMkLst>
            <pc:docMk/>
            <pc:sldMk cId="577590377" sldId="293"/>
            <ac:spMk id="16" creationId="{03D90F45-79F8-8962-4C63-0B7A4FE9185F}"/>
          </ac:spMkLst>
        </pc:spChg>
        <pc:spChg chg="del">
          <ac:chgData name="형민 김" userId="3b1b559b71a9d2e3" providerId="LiveId" clId="{87C05EE8-96BA-460A-8C73-BC06E5CB0AA3}" dt="2024-04-18T18:49:29.458" v="1523" actId="478"/>
          <ac:spMkLst>
            <pc:docMk/>
            <pc:sldMk cId="577590377" sldId="293"/>
            <ac:spMk id="19" creationId="{085637DD-B34F-54EA-4CB1-69326AA64803}"/>
          </ac:spMkLst>
        </pc:spChg>
        <pc:spChg chg="del">
          <ac:chgData name="형민 김" userId="3b1b559b71a9d2e3" providerId="LiveId" clId="{87C05EE8-96BA-460A-8C73-BC06E5CB0AA3}" dt="2024-04-18T18:49:29.458" v="1523" actId="478"/>
          <ac:spMkLst>
            <pc:docMk/>
            <pc:sldMk cId="577590377" sldId="293"/>
            <ac:spMk id="20" creationId="{28F41E87-4AF9-21F9-7FF6-3AF3BEBF7631}"/>
          </ac:spMkLst>
        </pc:spChg>
        <pc:spChg chg="del">
          <ac:chgData name="형민 김" userId="3b1b559b71a9d2e3" providerId="LiveId" clId="{87C05EE8-96BA-460A-8C73-BC06E5CB0AA3}" dt="2024-04-18T18:49:29.458" v="1523" actId="478"/>
          <ac:spMkLst>
            <pc:docMk/>
            <pc:sldMk cId="577590377" sldId="293"/>
            <ac:spMk id="23" creationId="{BE9F578D-66FF-09AA-A686-DDAB1DF49909}"/>
          </ac:spMkLst>
        </pc:spChg>
        <pc:spChg chg="del">
          <ac:chgData name="형민 김" userId="3b1b559b71a9d2e3" providerId="LiveId" clId="{87C05EE8-96BA-460A-8C73-BC06E5CB0AA3}" dt="2024-04-18T18:49:29.458" v="1523" actId="478"/>
          <ac:spMkLst>
            <pc:docMk/>
            <pc:sldMk cId="577590377" sldId="293"/>
            <ac:spMk id="28" creationId="{D9A211B0-569C-0CFF-9437-E3DBCA67A8A8}"/>
          </ac:spMkLst>
        </pc:spChg>
        <pc:spChg chg="del">
          <ac:chgData name="형민 김" userId="3b1b559b71a9d2e3" providerId="LiveId" clId="{87C05EE8-96BA-460A-8C73-BC06E5CB0AA3}" dt="2024-04-18T18:49:29.458" v="1523" actId="478"/>
          <ac:spMkLst>
            <pc:docMk/>
            <pc:sldMk cId="577590377" sldId="293"/>
            <ac:spMk id="29" creationId="{47425D99-06A4-AB7F-90A6-7457BC1979F9}"/>
          </ac:spMkLst>
        </pc:spChg>
        <pc:spChg chg="del">
          <ac:chgData name="형민 김" userId="3b1b559b71a9d2e3" providerId="LiveId" clId="{87C05EE8-96BA-460A-8C73-BC06E5CB0AA3}" dt="2024-04-18T18:49:29.458" v="1523" actId="478"/>
          <ac:spMkLst>
            <pc:docMk/>
            <pc:sldMk cId="577590377" sldId="293"/>
            <ac:spMk id="34" creationId="{DF3B7608-4CE9-4E22-0CC8-4C918C96F646}"/>
          </ac:spMkLst>
        </pc:spChg>
        <pc:spChg chg="del">
          <ac:chgData name="형민 김" userId="3b1b559b71a9d2e3" providerId="LiveId" clId="{87C05EE8-96BA-460A-8C73-BC06E5CB0AA3}" dt="2024-04-18T18:49:29.458" v="1523" actId="478"/>
          <ac:spMkLst>
            <pc:docMk/>
            <pc:sldMk cId="577590377" sldId="293"/>
            <ac:spMk id="35" creationId="{EE30359D-6DC6-5972-F180-8E7AF9960847}"/>
          </ac:spMkLst>
        </pc:spChg>
        <pc:spChg chg="del">
          <ac:chgData name="형민 김" userId="3b1b559b71a9d2e3" providerId="LiveId" clId="{87C05EE8-96BA-460A-8C73-BC06E5CB0AA3}" dt="2024-04-18T18:49:29.458" v="1523" actId="478"/>
          <ac:spMkLst>
            <pc:docMk/>
            <pc:sldMk cId="577590377" sldId="293"/>
            <ac:spMk id="36" creationId="{4B3AFDED-0145-4B6C-7BD1-B672BCBEDC9E}"/>
          </ac:spMkLst>
        </pc:spChg>
        <pc:spChg chg="del">
          <ac:chgData name="형민 김" userId="3b1b559b71a9d2e3" providerId="LiveId" clId="{87C05EE8-96BA-460A-8C73-BC06E5CB0AA3}" dt="2024-04-18T18:49:29.458" v="1523" actId="478"/>
          <ac:spMkLst>
            <pc:docMk/>
            <pc:sldMk cId="577590377" sldId="293"/>
            <ac:spMk id="37" creationId="{FD0535A2-C5F5-EB04-28E5-3C10B699984A}"/>
          </ac:spMkLst>
        </pc:spChg>
        <pc:spChg chg="add mod">
          <ac:chgData name="형민 김" userId="3b1b559b71a9d2e3" providerId="LiveId" clId="{87C05EE8-96BA-460A-8C73-BC06E5CB0AA3}" dt="2024-04-18T18:54:34.778" v="1881" actId="1076"/>
          <ac:spMkLst>
            <pc:docMk/>
            <pc:sldMk cId="577590377" sldId="293"/>
            <ac:spMk id="40" creationId="{23E13023-64AE-14D8-2AA3-181E8684AB4B}"/>
          </ac:spMkLst>
        </pc:spChg>
        <pc:picChg chg="add mod modCrop">
          <ac:chgData name="형민 김" userId="3b1b559b71a9d2e3" providerId="LiveId" clId="{87C05EE8-96BA-460A-8C73-BC06E5CB0AA3}" dt="2024-04-18T18:52:08.736" v="1716" actId="1076"/>
          <ac:picMkLst>
            <pc:docMk/>
            <pc:sldMk cId="577590377" sldId="293"/>
            <ac:picMk id="5" creationId="{1F5E4FDC-D06D-ED3C-8DE4-6125D894B8F0}"/>
          </ac:picMkLst>
        </pc:picChg>
        <pc:picChg chg="del">
          <ac:chgData name="형민 김" userId="3b1b559b71a9d2e3" providerId="LiveId" clId="{87C05EE8-96BA-460A-8C73-BC06E5CB0AA3}" dt="2024-04-18T18:56:08.511" v="1884" actId="478"/>
          <ac:picMkLst>
            <pc:docMk/>
            <pc:sldMk cId="577590377" sldId="293"/>
            <ac:picMk id="9" creationId="{8441C788-B2BF-17E7-EA80-A7508E03AE65}"/>
          </ac:picMkLst>
        </pc:picChg>
        <pc:picChg chg="del">
          <ac:chgData name="형민 김" userId="3b1b559b71a9d2e3" providerId="LiveId" clId="{87C05EE8-96BA-460A-8C73-BC06E5CB0AA3}" dt="2024-04-18T18:49:29.458" v="1523" actId="478"/>
          <ac:picMkLst>
            <pc:docMk/>
            <pc:sldMk cId="577590377" sldId="293"/>
            <ac:picMk id="3074" creationId="{68C9AFAA-09C7-BB10-6BB2-D1D1FEFE4226}"/>
          </ac:picMkLst>
        </pc:picChg>
        <pc:picChg chg="add mod">
          <ac:chgData name="형민 김" userId="3b1b559b71a9d2e3" providerId="LiveId" clId="{87C05EE8-96BA-460A-8C73-BC06E5CB0AA3}" dt="2024-04-18T18:56:22.471" v="1894" actId="1036"/>
          <ac:picMkLst>
            <pc:docMk/>
            <pc:sldMk cId="577590377" sldId="293"/>
            <ac:picMk id="5122" creationId="{D899DC14-A76D-1A1D-0C48-8EF8ECF83939}"/>
          </ac:picMkLst>
        </pc:picChg>
        <pc:cxnChg chg="add del mod">
          <ac:chgData name="형민 김" userId="3b1b559b71a9d2e3" providerId="LiveId" clId="{87C05EE8-96BA-460A-8C73-BC06E5CB0AA3}" dt="2024-04-18T18:52:28.754" v="1721" actId="21"/>
          <ac:cxnSpMkLst>
            <pc:docMk/>
            <pc:sldMk cId="577590377" sldId="293"/>
            <ac:cxnSpMk id="7" creationId="{9E004CDA-180B-045B-952E-608097445914}"/>
          </ac:cxnSpMkLst>
        </pc:cxnChg>
        <pc:cxnChg chg="add mod">
          <ac:chgData name="형민 김" userId="3b1b559b71a9d2e3" providerId="LiveId" clId="{87C05EE8-96BA-460A-8C73-BC06E5CB0AA3}" dt="2024-04-18T18:52:37.450" v="1724" actId="1582"/>
          <ac:cxnSpMkLst>
            <pc:docMk/>
            <pc:sldMk cId="577590377" sldId="293"/>
            <ac:cxnSpMk id="17" creationId="{4CAC2C9F-B91C-7BA2-9BFC-15F1B09725A3}"/>
          </ac:cxnSpMkLst>
        </pc:cxnChg>
        <pc:cxnChg chg="add mod">
          <ac:chgData name="형민 김" userId="3b1b559b71a9d2e3" providerId="LiveId" clId="{87C05EE8-96BA-460A-8C73-BC06E5CB0AA3}" dt="2024-04-18T18:52:43.921" v="1727" actId="14100"/>
          <ac:cxnSpMkLst>
            <pc:docMk/>
            <pc:sldMk cId="577590377" sldId="293"/>
            <ac:cxnSpMk id="18" creationId="{91A32FE4-3E36-B672-A170-2650EBC2D835}"/>
          </ac:cxnSpMkLst>
        </pc:cxnChg>
        <pc:cxnChg chg="del mod">
          <ac:chgData name="형민 김" userId="3b1b559b71a9d2e3" providerId="LiveId" clId="{87C05EE8-96BA-460A-8C73-BC06E5CB0AA3}" dt="2024-04-18T18:49:33.098" v="1525" actId="478"/>
          <ac:cxnSpMkLst>
            <pc:docMk/>
            <pc:sldMk cId="577590377" sldId="293"/>
            <ac:cxnSpMk id="21" creationId="{F8786CDB-3FFA-9DEC-A2DB-9A090A45F71E}"/>
          </ac:cxnSpMkLst>
        </pc:cxnChg>
        <pc:cxnChg chg="del mod">
          <ac:chgData name="형민 김" userId="3b1b559b71a9d2e3" providerId="LiveId" clId="{87C05EE8-96BA-460A-8C73-BC06E5CB0AA3}" dt="2024-04-18T18:49:32.018" v="1524" actId="478"/>
          <ac:cxnSpMkLst>
            <pc:docMk/>
            <pc:sldMk cId="577590377" sldId="293"/>
            <ac:cxnSpMk id="22" creationId="{6DB8C09C-A7CE-36AF-E96C-8584E1B44F0C}"/>
          </ac:cxnSpMkLst>
        </pc:cxnChg>
        <pc:cxnChg chg="del">
          <ac:chgData name="형민 김" userId="3b1b559b71a9d2e3" providerId="LiveId" clId="{87C05EE8-96BA-460A-8C73-BC06E5CB0AA3}" dt="2024-04-18T18:49:29.458" v="1523" actId="478"/>
          <ac:cxnSpMkLst>
            <pc:docMk/>
            <pc:sldMk cId="577590377" sldId="293"/>
            <ac:cxnSpMk id="25" creationId="{9E306C7F-3F9C-BEA1-3FA7-1F15F4B4A341}"/>
          </ac:cxnSpMkLst>
        </pc:cxnChg>
        <pc:cxnChg chg="add del mod">
          <ac:chgData name="형민 김" userId="3b1b559b71a9d2e3" providerId="LiveId" clId="{87C05EE8-96BA-460A-8C73-BC06E5CB0AA3}" dt="2024-04-18T18:54:03.905" v="1785" actId="478"/>
          <ac:cxnSpMkLst>
            <pc:docMk/>
            <pc:sldMk cId="577590377" sldId="293"/>
            <ac:cxnSpMk id="27" creationId="{FC514176-AFBD-5DF9-708D-39BCCB0A37AE}"/>
          </ac:cxnSpMkLst>
        </pc:cxnChg>
        <pc:cxnChg chg="add del mod">
          <ac:chgData name="형민 김" userId="3b1b559b71a9d2e3" providerId="LiveId" clId="{87C05EE8-96BA-460A-8C73-BC06E5CB0AA3}" dt="2024-04-18T18:54:01.912" v="1784" actId="478"/>
          <ac:cxnSpMkLst>
            <pc:docMk/>
            <pc:sldMk cId="577590377" sldId="293"/>
            <ac:cxnSpMk id="32" creationId="{CB21E95A-4489-A491-AEDA-18CDCA888B05}"/>
          </ac:cxnSpMkLst>
        </pc:cxnChg>
      </pc:sldChg>
      <pc:sldChg chg="addSp delSp modSp add mod">
        <pc:chgData name="형민 김" userId="3b1b559b71a9d2e3" providerId="LiveId" clId="{87C05EE8-96BA-460A-8C73-BC06E5CB0AA3}" dt="2024-04-18T19:24:07.808" v="2786" actId="20577"/>
        <pc:sldMkLst>
          <pc:docMk/>
          <pc:sldMk cId="2504607586" sldId="294"/>
        </pc:sldMkLst>
        <pc:spChg chg="add mod">
          <ac:chgData name="형민 김" userId="3b1b559b71a9d2e3" providerId="LiveId" clId="{87C05EE8-96BA-460A-8C73-BC06E5CB0AA3}" dt="2024-04-18T19:11:05.005" v="2001" actId="14100"/>
          <ac:spMkLst>
            <pc:docMk/>
            <pc:sldMk cId="2504607586" sldId="294"/>
            <ac:spMk id="2" creationId="{3616FFA7-7B20-8585-E02C-7A6F4AF2C05E}"/>
          </ac:spMkLst>
        </pc:spChg>
        <pc:spChg chg="add mod">
          <ac:chgData name="형민 김" userId="3b1b559b71a9d2e3" providerId="LiveId" clId="{87C05EE8-96BA-460A-8C73-BC06E5CB0AA3}" dt="2024-04-18T19:11:10.844" v="2003" actId="1076"/>
          <ac:spMkLst>
            <pc:docMk/>
            <pc:sldMk cId="2504607586" sldId="294"/>
            <ac:spMk id="3" creationId="{F5A58BD3-4C45-205B-326A-39760B9EC75C}"/>
          </ac:spMkLst>
        </pc:spChg>
        <pc:spChg chg="mod">
          <ac:chgData name="형민 김" userId="3b1b559b71a9d2e3" providerId="LiveId" clId="{87C05EE8-96BA-460A-8C73-BC06E5CB0AA3}" dt="2024-04-18T19:24:07.808" v="2786" actId="20577"/>
          <ac:spMkLst>
            <pc:docMk/>
            <pc:sldMk cId="2504607586" sldId="294"/>
            <ac:spMk id="4" creationId="{0F0680B8-3FCC-4673-8F19-CAEC6C40DCC2}"/>
          </ac:spMkLst>
        </pc:spChg>
        <pc:spChg chg="mod">
          <ac:chgData name="형민 김" userId="3b1b559b71a9d2e3" providerId="LiveId" clId="{87C05EE8-96BA-460A-8C73-BC06E5CB0AA3}" dt="2024-04-18T19:23:21.681" v="2710" actId="1076"/>
          <ac:spMkLst>
            <pc:docMk/>
            <pc:sldMk cId="2504607586" sldId="294"/>
            <ac:spMk id="6" creationId="{E5BE9183-F066-FA3A-7048-2B406563A8B4}"/>
          </ac:spMkLst>
        </pc:spChg>
        <pc:spChg chg="add mod">
          <ac:chgData name="형민 김" userId="3b1b559b71a9d2e3" providerId="LiveId" clId="{87C05EE8-96BA-460A-8C73-BC06E5CB0AA3}" dt="2024-04-18T19:11:45.310" v="2051" actId="12788"/>
          <ac:spMkLst>
            <pc:docMk/>
            <pc:sldMk cId="2504607586" sldId="294"/>
            <ac:spMk id="7" creationId="{CADE42DF-E186-8E1D-7930-15F1B6159BD7}"/>
          </ac:spMkLst>
        </pc:spChg>
        <pc:spChg chg="add mod">
          <ac:chgData name="형민 김" userId="3b1b559b71a9d2e3" providerId="LiveId" clId="{87C05EE8-96BA-460A-8C73-BC06E5CB0AA3}" dt="2024-04-18T19:11:45.310" v="2051" actId="12788"/>
          <ac:spMkLst>
            <pc:docMk/>
            <pc:sldMk cId="2504607586" sldId="294"/>
            <ac:spMk id="10" creationId="{7FF6F768-0589-B827-8E1C-46571AE16883}"/>
          </ac:spMkLst>
        </pc:spChg>
        <pc:spChg chg="mod">
          <ac:chgData name="형민 김" userId="3b1b559b71a9d2e3" providerId="LiveId" clId="{87C05EE8-96BA-460A-8C73-BC06E5CB0AA3}" dt="2024-04-18T18:53:58.550" v="1783" actId="20577"/>
          <ac:spMkLst>
            <pc:docMk/>
            <pc:sldMk cId="2504607586" sldId="294"/>
            <ac:spMk id="12" creationId="{8A625A56-E07F-622C-457B-D9C3D345DB2C}"/>
          </ac:spMkLst>
        </pc:spChg>
        <pc:spChg chg="mod">
          <ac:chgData name="형민 김" userId="3b1b559b71a9d2e3" providerId="LiveId" clId="{87C05EE8-96BA-460A-8C73-BC06E5CB0AA3}" dt="2024-04-18T19:03:44.332" v="1981" actId="14100"/>
          <ac:spMkLst>
            <pc:docMk/>
            <pc:sldMk cId="2504607586" sldId="294"/>
            <ac:spMk id="13" creationId="{4A0F1429-69D9-4BF4-60E9-003A052A40AA}"/>
          </ac:spMkLst>
        </pc:spChg>
        <pc:spChg chg="mod">
          <ac:chgData name="형민 김" userId="3b1b559b71a9d2e3" providerId="LiveId" clId="{87C05EE8-96BA-460A-8C73-BC06E5CB0AA3}" dt="2024-04-18T19:02:18.171" v="1979" actId="208"/>
          <ac:spMkLst>
            <pc:docMk/>
            <pc:sldMk cId="2504607586" sldId="294"/>
            <ac:spMk id="14" creationId="{5C9B531E-A6E2-3857-4142-DBBB7DC9DCD2}"/>
          </ac:spMkLst>
        </pc:spChg>
        <pc:picChg chg="del">
          <ac:chgData name="형민 김" userId="3b1b559b71a9d2e3" providerId="LiveId" clId="{87C05EE8-96BA-460A-8C73-BC06E5CB0AA3}" dt="2024-04-18T18:58:32.119" v="1900" actId="478"/>
          <ac:picMkLst>
            <pc:docMk/>
            <pc:sldMk cId="2504607586" sldId="294"/>
            <ac:picMk id="5" creationId="{1F5E4FDC-D06D-ED3C-8DE4-6125D894B8F0}"/>
          </ac:picMkLst>
        </pc:picChg>
        <pc:picChg chg="del">
          <ac:chgData name="형민 김" userId="3b1b559b71a9d2e3" providerId="LiveId" clId="{87C05EE8-96BA-460A-8C73-BC06E5CB0AA3}" dt="2024-04-18T18:58:16.588" v="1895" actId="478"/>
          <ac:picMkLst>
            <pc:docMk/>
            <pc:sldMk cId="2504607586" sldId="294"/>
            <ac:picMk id="9" creationId="{8441C788-B2BF-17E7-EA80-A7508E03AE65}"/>
          </ac:picMkLst>
        </pc:picChg>
        <pc:picChg chg="add mod">
          <ac:chgData name="형민 김" userId="3b1b559b71a9d2e3" providerId="LiveId" clId="{87C05EE8-96BA-460A-8C73-BC06E5CB0AA3}" dt="2024-04-18T18:58:22.837" v="1899" actId="1076"/>
          <ac:picMkLst>
            <pc:docMk/>
            <pc:sldMk cId="2504607586" sldId="294"/>
            <ac:picMk id="4098" creationId="{502A921E-A8CF-725E-493C-F454F56EE77C}"/>
          </ac:picMkLst>
        </pc:picChg>
        <pc:picChg chg="add del mod">
          <ac:chgData name="형민 김" userId="3b1b559b71a9d2e3" providerId="LiveId" clId="{87C05EE8-96BA-460A-8C73-BC06E5CB0AA3}" dt="2024-04-18T19:10:16.170" v="1985" actId="21"/>
          <ac:picMkLst>
            <pc:docMk/>
            <pc:sldMk cId="2504607586" sldId="294"/>
            <ac:picMk id="4100" creationId="{44262811-2664-AF6A-7C07-A2FD52967EF9}"/>
          </ac:picMkLst>
        </pc:picChg>
        <pc:picChg chg="add mod">
          <ac:chgData name="형민 김" userId="3b1b559b71a9d2e3" providerId="LiveId" clId="{87C05EE8-96BA-460A-8C73-BC06E5CB0AA3}" dt="2024-04-18T19:10:25.089" v="1989" actId="1076"/>
          <ac:picMkLst>
            <pc:docMk/>
            <pc:sldMk cId="2504607586" sldId="294"/>
            <ac:picMk id="4102" creationId="{4A1A0314-35E4-C07F-44E4-E82DFC6ACB23}"/>
          </ac:picMkLst>
        </pc:picChg>
        <pc:picChg chg="add del mod">
          <ac:chgData name="형민 김" userId="3b1b559b71a9d2e3" providerId="LiveId" clId="{87C05EE8-96BA-460A-8C73-BC06E5CB0AA3}" dt="2024-04-18T19:10:37.635" v="1993" actId="21"/>
          <ac:picMkLst>
            <pc:docMk/>
            <pc:sldMk cId="2504607586" sldId="294"/>
            <ac:picMk id="4104" creationId="{E148975B-51F2-E1B9-7C7F-484E1B883267}"/>
          </ac:picMkLst>
        </pc:picChg>
        <pc:picChg chg="add mod">
          <ac:chgData name="형민 김" userId="3b1b559b71a9d2e3" providerId="LiveId" clId="{87C05EE8-96BA-460A-8C73-BC06E5CB0AA3}" dt="2024-04-18T19:10:53.329" v="1998" actId="1076"/>
          <ac:picMkLst>
            <pc:docMk/>
            <pc:sldMk cId="2504607586" sldId="294"/>
            <ac:picMk id="4106" creationId="{59E55C83-AAAE-A2AC-96DB-B72B2763B62C}"/>
          </ac:picMkLst>
        </pc:picChg>
        <pc:cxnChg chg="del">
          <ac:chgData name="형민 김" userId="3b1b559b71a9d2e3" providerId="LiveId" clId="{87C05EE8-96BA-460A-8C73-BC06E5CB0AA3}" dt="2024-04-18T18:58:33.582" v="1902" actId="478"/>
          <ac:cxnSpMkLst>
            <pc:docMk/>
            <pc:sldMk cId="2504607586" sldId="294"/>
            <ac:cxnSpMk id="17" creationId="{4CAC2C9F-B91C-7BA2-9BFC-15F1B09725A3}"/>
          </ac:cxnSpMkLst>
        </pc:cxnChg>
        <pc:cxnChg chg="del">
          <ac:chgData name="형민 김" userId="3b1b559b71a9d2e3" providerId="LiveId" clId="{87C05EE8-96BA-460A-8C73-BC06E5CB0AA3}" dt="2024-04-18T18:58:32.742" v="1901" actId="478"/>
          <ac:cxnSpMkLst>
            <pc:docMk/>
            <pc:sldMk cId="2504607586" sldId="294"/>
            <ac:cxnSpMk id="18" creationId="{91A32FE4-3E36-B672-A170-2650EBC2D835}"/>
          </ac:cxnSpMkLst>
        </pc:cxnChg>
        <pc:cxnChg chg="del">
          <ac:chgData name="형민 김" userId="3b1b559b71a9d2e3" providerId="LiveId" clId="{87C05EE8-96BA-460A-8C73-BC06E5CB0AA3}" dt="2024-04-18T18:54:40.604" v="1883" actId="478"/>
          <ac:cxnSpMkLst>
            <pc:docMk/>
            <pc:sldMk cId="2504607586" sldId="294"/>
            <ac:cxnSpMk id="27" creationId="{FC514176-AFBD-5DF9-708D-39BCCB0A37AE}"/>
          </ac:cxnSpMkLst>
        </pc:cxnChg>
        <pc:cxnChg chg="del">
          <ac:chgData name="형민 김" userId="3b1b559b71a9d2e3" providerId="LiveId" clId="{87C05EE8-96BA-460A-8C73-BC06E5CB0AA3}" dt="2024-04-18T18:54:39.908" v="1882" actId="478"/>
          <ac:cxnSpMkLst>
            <pc:docMk/>
            <pc:sldMk cId="2504607586" sldId="294"/>
            <ac:cxnSpMk id="32" creationId="{CB21E95A-4489-A491-AEDA-18CDCA888B05}"/>
          </ac:cxnSpMkLst>
        </pc:cxnChg>
      </pc:sldChg>
      <pc:sldChg chg="addSp delSp modSp add mod">
        <pc:chgData name="형민 김" userId="3b1b559b71a9d2e3" providerId="LiveId" clId="{87C05EE8-96BA-460A-8C73-BC06E5CB0AA3}" dt="2024-04-18T19:24:45.983" v="2787" actId="1076"/>
        <pc:sldMkLst>
          <pc:docMk/>
          <pc:sldMk cId="4247743523" sldId="295"/>
        </pc:sldMkLst>
        <pc:spChg chg="del">
          <ac:chgData name="형민 김" userId="3b1b559b71a9d2e3" providerId="LiveId" clId="{87C05EE8-96BA-460A-8C73-BC06E5CB0AA3}" dt="2024-04-18T19:14:15.895" v="2218" actId="478"/>
          <ac:spMkLst>
            <pc:docMk/>
            <pc:sldMk cId="4247743523" sldId="295"/>
            <ac:spMk id="2" creationId="{3616FFA7-7B20-8585-E02C-7A6F4AF2C05E}"/>
          </ac:spMkLst>
        </pc:spChg>
        <pc:spChg chg="del">
          <ac:chgData name="형민 김" userId="3b1b559b71a9d2e3" providerId="LiveId" clId="{87C05EE8-96BA-460A-8C73-BC06E5CB0AA3}" dt="2024-04-18T19:14:15.895" v="2218" actId="478"/>
          <ac:spMkLst>
            <pc:docMk/>
            <pc:sldMk cId="4247743523" sldId="295"/>
            <ac:spMk id="3" creationId="{F5A58BD3-4C45-205B-326A-39760B9EC75C}"/>
          </ac:spMkLst>
        </pc:spChg>
        <pc:spChg chg="mod">
          <ac:chgData name="형민 김" userId="3b1b559b71a9d2e3" providerId="LiveId" clId="{87C05EE8-96BA-460A-8C73-BC06E5CB0AA3}" dt="2024-04-18T19:14:07.630" v="2217" actId="20577"/>
          <ac:spMkLst>
            <pc:docMk/>
            <pc:sldMk cId="4247743523" sldId="295"/>
            <ac:spMk id="4" creationId="{0F0680B8-3FCC-4673-8F19-CAEC6C40DCC2}"/>
          </ac:spMkLst>
        </pc:spChg>
        <pc:spChg chg="mod">
          <ac:chgData name="형민 김" userId="3b1b559b71a9d2e3" providerId="LiveId" clId="{87C05EE8-96BA-460A-8C73-BC06E5CB0AA3}" dt="2024-04-18T19:19:01.178" v="2586" actId="20577"/>
          <ac:spMkLst>
            <pc:docMk/>
            <pc:sldMk cId="4247743523" sldId="295"/>
            <ac:spMk id="6" creationId="{E5BE9183-F066-FA3A-7048-2B406563A8B4}"/>
          </ac:spMkLst>
        </pc:spChg>
        <pc:spChg chg="del">
          <ac:chgData name="형민 김" userId="3b1b559b71a9d2e3" providerId="LiveId" clId="{87C05EE8-96BA-460A-8C73-BC06E5CB0AA3}" dt="2024-04-18T19:14:15.895" v="2218" actId="478"/>
          <ac:spMkLst>
            <pc:docMk/>
            <pc:sldMk cId="4247743523" sldId="295"/>
            <ac:spMk id="7" creationId="{CADE42DF-E186-8E1D-7930-15F1B6159BD7}"/>
          </ac:spMkLst>
        </pc:spChg>
        <pc:spChg chg="del">
          <ac:chgData name="형민 김" userId="3b1b559b71a9d2e3" providerId="LiveId" clId="{87C05EE8-96BA-460A-8C73-BC06E5CB0AA3}" dt="2024-04-18T19:14:15.895" v="2218" actId="478"/>
          <ac:spMkLst>
            <pc:docMk/>
            <pc:sldMk cId="4247743523" sldId="295"/>
            <ac:spMk id="8" creationId="{2CA837DA-1069-8902-3A1E-4A0584B78BDD}"/>
          </ac:spMkLst>
        </pc:spChg>
        <pc:spChg chg="del">
          <ac:chgData name="형민 김" userId="3b1b559b71a9d2e3" providerId="LiveId" clId="{87C05EE8-96BA-460A-8C73-BC06E5CB0AA3}" dt="2024-04-18T19:14:15.895" v="2218" actId="478"/>
          <ac:spMkLst>
            <pc:docMk/>
            <pc:sldMk cId="4247743523" sldId="295"/>
            <ac:spMk id="10" creationId="{7FF6F768-0589-B827-8E1C-46571AE16883}"/>
          </ac:spMkLst>
        </pc:spChg>
        <pc:spChg chg="del">
          <ac:chgData name="형민 김" userId="3b1b559b71a9d2e3" providerId="LiveId" clId="{87C05EE8-96BA-460A-8C73-BC06E5CB0AA3}" dt="2024-04-18T19:14:15.895" v="2218" actId="478"/>
          <ac:spMkLst>
            <pc:docMk/>
            <pc:sldMk cId="4247743523" sldId="295"/>
            <ac:spMk id="12" creationId="{8A625A56-E07F-622C-457B-D9C3D345DB2C}"/>
          </ac:spMkLst>
        </pc:spChg>
        <pc:spChg chg="del">
          <ac:chgData name="형민 김" userId="3b1b559b71a9d2e3" providerId="LiveId" clId="{87C05EE8-96BA-460A-8C73-BC06E5CB0AA3}" dt="2024-04-18T19:14:15.895" v="2218" actId="478"/>
          <ac:spMkLst>
            <pc:docMk/>
            <pc:sldMk cId="4247743523" sldId="295"/>
            <ac:spMk id="13" creationId="{4A0F1429-69D9-4BF4-60E9-003A052A40AA}"/>
          </ac:spMkLst>
        </pc:spChg>
        <pc:spChg chg="del">
          <ac:chgData name="형민 김" userId="3b1b559b71a9d2e3" providerId="LiveId" clId="{87C05EE8-96BA-460A-8C73-BC06E5CB0AA3}" dt="2024-04-18T19:14:15.895" v="2218" actId="478"/>
          <ac:spMkLst>
            <pc:docMk/>
            <pc:sldMk cId="4247743523" sldId="295"/>
            <ac:spMk id="14" creationId="{5C9B531E-A6E2-3857-4142-DBBB7DC9DCD2}"/>
          </ac:spMkLst>
        </pc:spChg>
        <pc:spChg chg="add mod">
          <ac:chgData name="형민 김" userId="3b1b559b71a9d2e3" providerId="LiveId" clId="{87C05EE8-96BA-460A-8C73-BC06E5CB0AA3}" dt="2024-04-18T19:24:45.983" v="2787" actId="1076"/>
          <ac:spMkLst>
            <pc:docMk/>
            <pc:sldMk cId="4247743523" sldId="295"/>
            <ac:spMk id="15" creationId="{076B0CCF-A9B4-6E4A-61D3-2DABA1DEA802}"/>
          </ac:spMkLst>
        </pc:spChg>
        <pc:spChg chg="add mod">
          <ac:chgData name="형민 김" userId="3b1b559b71a9d2e3" providerId="LiveId" clId="{87C05EE8-96BA-460A-8C73-BC06E5CB0AA3}" dt="2024-04-18T19:24:45.983" v="2787" actId="1076"/>
          <ac:spMkLst>
            <pc:docMk/>
            <pc:sldMk cId="4247743523" sldId="295"/>
            <ac:spMk id="16" creationId="{54DACB26-F2F0-506E-C14C-40A2D90B9F24}"/>
          </ac:spMkLst>
        </pc:spChg>
        <pc:spChg chg="add mod">
          <ac:chgData name="형민 김" userId="3b1b559b71a9d2e3" providerId="LiveId" clId="{87C05EE8-96BA-460A-8C73-BC06E5CB0AA3}" dt="2024-04-18T19:22:53.384" v="2708" actId="1076"/>
          <ac:spMkLst>
            <pc:docMk/>
            <pc:sldMk cId="4247743523" sldId="295"/>
            <ac:spMk id="20" creationId="{33A662D0-92D7-7EFA-457A-36A39FD1572B}"/>
          </ac:spMkLst>
        </pc:spChg>
        <pc:picChg chg="add mod modCrop">
          <ac:chgData name="형민 김" userId="3b1b559b71a9d2e3" providerId="LiveId" clId="{87C05EE8-96BA-460A-8C73-BC06E5CB0AA3}" dt="2024-04-18T19:24:45.983" v="2787" actId="1076"/>
          <ac:picMkLst>
            <pc:docMk/>
            <pc:sldMk cId="4247743523" sldId="295"/>
            <ac:picMk id="9" creationId="{E3AA24D3-FD0B-DD06-AE8D-176AF7599965}"/>
          </ac:picMkLst>
        </pc:picChg>
        <pc:picChg chg="add mod modCrop">
          <ac:chgData name="형민 김" userId="3b1b559b71a9d2e3" providerId="LiveId" clId="{87C05EE8-96BA-460A-8C73-BC06E5CB0AA3}" dt="2024-04-18T19:24:45.983" v="2787" actId="1076"/>
          <ac:picMkLst>
            <pc:docMk/>
            <pc:sldMk cId="4247743523" sldId="295"/>
            <ac:picMk id="11" creationId="{B3D4A770-BD56-48F1-6ADF-70685DBC7381}"/>
          </ac:picMkLst>
        </pc:picChg>
        <pc:picChg chg="add mod">
          <ac:chgData name="형민 김" userId="3b1b559b71a9d2e3" providerId="LiveId" clId="{87C05EE8-96BA-460A-8C73-BC06E5CB0AA3}" dt="2024-04-18T19:24:45.983" v="2787" actId="1076"/>
          <ac:picMkLst>
            <pc:docMk/>
            <pc:sldMk cId="4247743523" sldId="295"/>
            <ac:picMk id="18" creationId="{9B6E317F-CC07-5102-C4C0-7C30C2C81D59}"/>
          </ac:picMkLst>
        </pc:picChg>
        <pc:picChg chg="add mod">
          <ac:chgData name="형민 김" userId="3b1b559b71a9d2e3" providerId="LiveId" clId="{87C05EE8-96BA-460A-8C73-BC06E5CB0AA3}" dt="2024-04-18T19:24:45.983" v="2787" actId="1076"/>
          <ac:picMkLst>
            <pc:docMk/>
            <pc:sldMk cId="4247743523" sldId="295"/>
            <ac:picMk id="19" creationId="{46268E96-E69F-705F-0EA2-62DB08067047}"/>
          </ac:picMkLst>
        </pc:picChg>
        <pc:picChg chg="del">
          <ac:chgData name="형민 김" userId="3b1b559b71a9d2e3" providerId="LiveId" clId="{87C05EE8-96BA-460A-8C73-BC06E5CB0AA3}" dt="2024-04-18T19:14:15.895" v="2218" actId="478"/>
          <ac:picMkLst>
            <pc:docMk/>
            <pc:sldMk cId="4247743523" sldId="295"/>
            <ac:picMk id="2054" creationId="{92D5903C-7920-0C86-0F32-4765668BA870}"/>
          </ac:picMkLst>
        </pc:picChg>
        <pc:picChg chg="del">
          <ac:chgData name="형민 김" userId="3b1b559b71a9d2e3" providerId="LiveId" clId="{87C05EE8-96BA-460A-8C73-BC06E5CB0AA3}" dt="2024-04-18T19:14:15.895" v="2218" actId="478"/>
          <ac:picMkLst>
            <pc:docMk/>
            <pc:sldMk cId="4247743523" sldId="295"/>
            <ac:picMk id="4098" creationId="{502A921E-A8CF-725E-493C-F454F56EE77C}"/>
          </ac:picMkLst>
        </pc:picChg>
        <pc:picChg chg="del">
          <ac:chgData name="형민 김" userId="3b1b559b71a9d2e3" providerId="LiveId" clId="{87C05EE8-96BA-460A-8C73-BC06E5CB0AA3}" dt="2024-04-18T19:14:15.895" v="2218" actId="478"/>
          <ac:picMkLst>
            <pc:docMk/>
            <pc:sldMk cId="4247743523" sldId="295"/>
            <ac:picMk id="4102" creationId="{4A1A0314-35E4-C07F-44E4-E82DFC6ACB23}"/>
          </ac:picMkLst>
        </pc:picChg>
        <pc:picChg chg="del">
          <ac:chgData name="형민 김" userId="3b1b559b71a9d2e3" providerId="LiveId" clId="{87C05EE8-96BA-460A-8C73-BC06E5CB0AA3}" dt="2024-04-18T19:14:15.895" v="2218" actId="478"/>
          <ac:picMkLst>
            <pc:docMk/>
            <pc:sldMk cId="4247743523" sldId="295"/>
            <ac:picMk id="4106" creationId="{59E55C83-AAAE-A2AC-96DB-B72B2763B62C}"/>
          </ac:picMkLst>
        </pc:picChg>
      </pc:sldChg>
      <pc:sldChg chg="addSp delSp modSp new mod">
        <pc:chgData name="형민 김" userId="3b1b559b71a9d2e3" providerId="LiveId" clId="{87C05EE8-96BA-460A-8C73-BC06E5CB0AA3}" dt="2024-04-18T19:37:01.150" v="3095" actId="20577"/>
        <pc:sldMkLst>
          <pc:docMk/>
          <pc:sldMk cId="1858757312" sldId="296"/>
        </pc:sldMkLst>
        <pc:spChg chg="add mod">
          <ac:chgData name="형민 김" userId="3b1b559b71a9d2e3" providerId="LiveId" clId="{87C05EE8-96BA-460A-8C73-BC06E5CB0AA3}" dt="2024-04-18T19:27:08.780" v="2797" actId="20577"/>
          <ac:spMkLst>
            <pc:docMk/>
            <pc:sldMk cId="1858757312" sldId="296"/>
            <ac:spMk id="3" creationId="{FAEBC65C-705F-5666-4288-399FC0606E4C}"/>
          </ac:spMkLst>
        </pc:spChg>
        <pc:spChg chg="add mod">
          <ac:chgData name="형민 김" userId="3b1b559b71a9d2e3" providerId="LiveId" clId="{87C05EE8-96BA-460A-8C73-BC06E5CB0AA3}" dt="2024-04-18T19:27:32.759" v="2831" actId="20577"/>
          <ac:spMkLst>
            <pc:docMk/>
            <pc:sldMk cId="1858757312" sldId="296"/>
            <ac:spMk id="6" creationId="{6BDEB2BC-5B9C-DC73-2775-2BBD5F1D53C1}"/>
          </ac:spMkLst>
        </pc:spChg>
        <pc:spChg chg="add mod">
          <ac:chgData name="형민 김" userId="3b1b559b71a9d2e3" providerId="LiveId" clId="{87C05EE8-96BA-460A-8C73-BC06E5CB0AA3}" dt="2024-04-18T19:36:35.653" v="3091" actId="207"/>
          <ac:spMkLst>
            <pc:docMk/>
            <pc:sldMk cId="1858757312" sldId="296"/>
            <ac:spMk id="8" creationId="{0BF9E3FE-8B9E-4FDC-0CDA-0F65E3ABEBA0}"/>
          </ac:spMkLst>
        </pc:spChg>
        <pc:graphicFrameChg chg="add mod modGraphic">
          <ac:chgData name="형민 김" userId="3b1b559b71a9d2e3" providerId="LiveId" clId="{87C05EE8-96BA-460A-8C73-BC06E5CB0AA3}" dt="2024-04-18T19:37:01.150" v="3095" actId="20577"/>
          <ac:graphicFrameMkLst>
            <pc:docMk/>
            <pc:sldMk cId="1858757312" sldId="296"/>
            <ac:graphicFrameMk id="7" creationId="{35EF030D-C40F-D30E-7B05-BAA6E79BE61F}"/>
          </ac:graphicFrameMkLst>
        </pc:graphicFrameChg>
        <pc:picChg chg="add del mod">
          <ac:chgData name="형민 김" userId="3b1b559b71a9d2e3" providerId="LiveId" clId="{87C05EE8-96BA-460A-8C73-BC06E5CB0AA3}" dt="2024-04-18T19:29:27.315" v="2840" actId="478"/>
          <ac:picMkLst>
            <pc:docMk/>
            <pc:sldMk cId="1858757312" sldId="296"/>
            <ac:picMk id="5" creationId="{9D31D032-9101-CE64-0B9C-911D0F420FAD}"/>
          </ac:picMkLst>
        </pc:picChg>
      </pc:sldChg>
      <pc:sldChg chg="addSp delSp modSp add mod">
        <pc:chgData name="형민 김" userId="3b1b559b71a9d2e3" providerId="LiveId" clId="{87C05EE8-96BA-460A-8C73-BC06E5CB0AA3}" dt="2024-04-18T19:46:58.960" v="3740" actId="14100"/>
        <pc:sldMkLst>
          <pc:docMk/>
          <pc:sldMk cId="594903659" sldId="297"/>
        </pc:sldMkLst>
        <pc:spChg chg="add mod">
          <ac:chgData name="형민 김" userId="3b1b559b71a9d2e3" providerId="LiveId" clId="{87C05EE8-96BA-460A-8C73-BC06E5CB0AA3}" dt="2024-04-18T19:46:58.960" v="3740" actId="14100"/>
          <ac:spMkLst>
            <pc:docMk/>
            <pc:sldMk cId="594903659" sldId="297"/>
            <ac:spMk id="4" creationId="{A1601EA4-31A2-0026-94F1-F70975879275}"/>
          </ac:spMkLst>
        </pc:spChg>
        <pc:spChg chg="add mod">
          <ac:chgData name="형민 김" userId="3b1b559b71a9d2e3" providerId="LiveId" clId="{87C05EE8-96BA-460A-8C73-BC06E5CB0AA3}" dt="2024-04-18T19:40:45.795" v="3460" actId="1076"/>
          <ac:spMkLst>
            <pc:docMk/>
            <pc:sldMk cId="594903659" sldId="297"/>
            <ac:spMk id="9" creationId="{B5CAFD2D-BDDC-7E07-F47A-1733A156425B}"/>
          </ac:spMkLst>
        </pc:spChg>
        <pc:graphicFrameChg chg="del">
          <ac:chgData name="형민 김" userId="3b1b559b71a9d2e3" providerId="LiveId" clId="{87C05EE8-96BA-460A-8C73-BC06E5CB0AA3}" dt="2024-04-18T19:36:41.401" v="3092" actId="478"/>
          <ac:graphicFrameMkLst>
            <pc:docMk/>
            <pc:sldMk cId="594903659" sldId="297"/>
            <ac:graphicFrameMk id="7" creationId="{35EF030D-C40F-D30E-7B05-BAA6E79BE61F}"/>
          </ac:graphicFrameMkLst>
        </pc:graphicFrameChg>
        <pc:graphicFrameChg chg="add del mod">
          <ac:chgData name="형민 김" userId="3b1b559b71a9d2e3" providerId="LiveId" clId="{87C05EE8-96BA-460A-8C73-BC06E5CB0AA3}" dt="2024-04-18T19:39:47.955" v="3437" actId="478"/>
          <ac:graphicFrameMkLst>
            <pc:docMk/>
            <pc:sldMk cId="594903659" sldId="297"/>
            <ac:graphicFrameMk id="8" creationId="{FA9D1761-4EE6-7204-FF43-63DD547FB98A}"/>
          </ac:graphicFrameMkLst>
        </pc:graphicFrameChg>
        <pc:picChg chg="mod">
          <ac:chgData name="형민 김" userId="3b1b559b71a9d2e3" providerId="LiveId" clId="{87C05EE8-96BA-460A-8C73-BC06E5CB0AA3}" dt="2024-04-18T19:40:45.795" v="3460" actId="1076"/>
          <ac:picMkLst>
            <pc:docMk/>
            <pc:sldMk cId="594903659" sldId="297"/>
            <ac:picMk id="5" creationId="{9D31D032-9101-CE64-0B9C-911D0F420FAD}"/>
          </ac:picMkLst>
        </pc:picChg>
      </pc:sldChg>
    </pc:docChg>
  </pc:docChgLst>
  <pc:docChgLst>
    <pc:chgData name="형민 김" userId="3b1b559b71a9d2e3" providerId="LiveId" clId="{EA3F819D-8CD0-4F88-9F97-758D167EA54E}"/>
    <pc:docChg chg="undo redo custSel addSld delSld modSld sldOrd">
      <pc:chgData name="형민 김" userId="3b1b559b71a9d2e3" providerId="LiveId" clId="{EA3F819D-8CD0-4F88-9F97-758D167EA54E}" dt="2024-04-19T04:31:37.331" v="2230" actId="1076"/>
      <pc:docMkLst>
        <pc:docMk/>
      </pc:docMkLst>
      <pc:sldChg chg="modSp mod">
        <pc:chgData name="형민 김" userId="3b1b559b71a9d2e3" providerId="LiveId" clId="{EA3F819D-8CD0-4F88-9F97-758D167EA54E}" dt="2024-04-17T10:46:02.830" v="454" actId="20577"/>
        <pc:sldMkLst>
          <pc:docMk/>
          <pc:sldMk cId="652766395" sldId="262"/>
        </pc:sldMkLst>
        <pc:spChg chg="mod">
          <ac:chgData name="형민 김" userId="3b1b559b71a9d2e3" providerId="LiveId" clId="{EA3F819D-8CD0-4F88-9F97-758D167EA54E}" dt="2024-04-17T10:46:02.830" v="454" actId="20577"/>
          <ac:spMkLst>
            <pc:docMk/>
            <pc:sldMk cId="652766395" sldId="262"/>
            <ac:spMk id="4" creationId="{0F0680B8-3FCC-4673-8F19-CAEC6C40DCC2}"/>
          </ac:spMkLst>
        </pc:spChg>
      </pc:sldChg>
      <pc:sldChg chg="addSp modSp mod">
        <pc:chgData name="형민 김" userId="3b1b559b71a9d2e3" providerId="LiveId" clId="{EA3F819D-8CD0-4F88-9F97-758D167EA54E}" dt="2024-04-17T11:32:41.461" v="607" actId="1076"/>
        <pc:sldMkLst>
          <pc:docMk/>
          <pc:sldMk cId="1283003372" sldId="264"/>
        </pc:sldMkLst>
        <pc:spChg chg="mod">
          <ac:chgData name="형민 김" userId="3b1b559b71a9d2e3" providerId="LiveId" clId="{EA3F819D-8CD0-4F88-9F97-758D167EA54E}" dt="2024-04-17T09:58:10.753" v="178" actId="20577"/>
          <ac:spMkLst>
            <pc:docMk/>
            <pc:sldMk cId="1283003372" sldId="264"/>
            <ac:spMk id="3" creationId="{44CE1479-A7E6-4DBD-91EE-7EBF3F73B268}"/>
          </ac:spMkLst>
        </pc:spChg>
        <pc:spChg chg="mod">
          <ac:chgData name="형민 김" userId="3b1b559b71a9d2e3" providerId="LiveId" clId="{EA3F819D-8CD0-4F88-9F97-758D167EA54E}" dt="2024-04-17T11:32:13.284" v="595" actId="1076"/>
          <ac:spMkLst>
            <pc:docMk/>
            <pc:sldMk cId="1283003372" sldId="264"/>
            <ac:spMk id="4" creationId="{0F0680B8-3FCC-4673-8F19-CAEC6C40DCC2}"/>
          </ac:spMkLst>
        </pc:spChg>
        <pc:spChg chg="add mod">
          <ac:chgData name="형민 김" userId="3b1b559b71a9d2e3" providerId="LiveId" clId="{EA3F819D-8CD0-4F88-9F97-758D167EA54E}" dt="2024-04-17T11:32:16.691" v="596" actId="1076"/>
          <ac:spMkLst>
            <pc:docMk/>
            <pc:sldMk cId="1283003372" sldId="264"/>
            <ac:spMk id="8" creationId="{B1A157A0-9B5A-ACEF-9961-79C3EF468C72}"/>
          </ac:spMkLst>
        </pc:spChg>
        <pc:spChg chg="add mod">
          <ac:chgData name="형민 김" userId="3b1b559b71a9d2e3" providerId="LiveId" clId="{EA3F819D-8CD0-4F88-9F97-758D167EA54E}" dt="2024-04-17T11:32:41.461" v="607" actId="1076"/>
          <ac:spMkLst>
            <pc:docMk/>
            <pc:sldMk cId="1283003372" sldId="264"/>
            <ac:spMk id="9" creationId="{44909558-6F65-A1C5-ADD3-752A247B8C5A}"/>
          </ac:spMkLst>
        </pc:spChg>
        <pc:grpChg chg="add mod">
          <ac:chgData name="형민 김" userId="3b1b559b71a9d2e3" providerId="LiveId" clId="{EA3F819D-8CD0-4F88-9F97-758D167EA54E}" dt="2024-04-17T11:32:23.008" v="597" actId="1076"/>
          <ac:grpSpMkLst>
            <pc:docMk/>
            <pc:sldMk cId="1283003372" sldId="264"/>
            <ac:grpSpMk id="7" creationId="{E96DC15D-9FC0-3130-898E-CA455CB51E6B}"/>
          </ac:grpSpMkLst>
        </pc:grpChg>
        <pc:picChg chg="add mod">
          <ac:chgData name="형민 김" userId="3b1b559b71a9d2e3" providerId="LiveId" clId="{EA3F819D-8CD0-4F88-9F97-758D167EA54E}" dt="2024-04-17T11:32:23.008" v="597" actId="1076"/>
          <ac:picMkLst>
            <pc:docMk/>
            <pc:sldMk cId="1283003372" sldId="264"/>
            <ac:picMk id="6" creationId="{AA6B2F0A-1376-005F-924B-2ED9FC2BF907}"/>
          </ac:picMkLst>
        </pc:picChg>
        <pc:picChg chg="add mod">
          <ac:chgData name="형민 김" userId="3b1b559b71a9d2e3" providerId="LiveId" clId="{EA3F819D-8CD0-4F88-9F97-758D167EA54E}" dt="2024-04-17T11:32:16.691" v="596" actId="1076"/>
          <ac:picMkLst>
            <pc:docMk/>
            <pc:sldMk cId="1283003372" sldId="264"/>
            <ac:picMk id="1026" creationId="{28C6E6EE-7A59-01F7-D384-84B8FC25E7CB}"/>
          </ac:picMkLst>
        </pc:picChg>
        <pc:picChg chg="add mod">
          <ac:chgData name="형민 김" userId="3b1b559b71a9d2e3" providerId="LiveId" clId="{EA3F819D-8CD0-4F88-9F97-758D167EA54E}" dt="2024-04-17T11:32:23.008" v="597" actId="1076"/>
          <ac:picMkLst>
            <pc:docMk/>
            <pc:sldMk cId="1283003372" sldId="264"/>
            <ac:picMk id="1028" creationId="{D04A5B19-167F-3B67-F58A-8F3DB823305E}"/>
          </ac:picMkLst>
        </pc:picChg>
        <pc:picChg chg="add mod">
          <ac:chgData name="형민 김" userId="3b1b559b71a9d2e3" providerId="LiveId" clId="{EA3F819D-8CD0-4F88-9F97-758D167EA54E}" dt="2024-04-17T11:32:23.008" v="597" actId="1076"/>
          <ac:picMkLst>
            <pc:docMk/>
            <pc:sldMk cId="1283003372" sldId="264"/>
            <ac:picMk id="1030" creationId="{8BCB4099-57C2-63B1-B4FF-23EF9D6E0413}"/>
          </ac:picMkLst>
        </pc:picChg>
        <pc:picChg chg="add mod">
          <ac:chgData name="형민 김" userId="3b1b559b71a9d2e3" providerId="LiveId" clId="{EA3F819D-8CD0-4F88-9F97-758D167EA54E}" dt="2024-04-17T11:32:23.008" v="597" actId="1076"/>
          <ac:picMkLst>
            <pc:docMk/>
            <pc:sldMk cId="1283003372" sldId="264"/>
            <ac:picMk id="1032" creationId="{A935B742-6B50-F69A-8567-F16CC5A19EED}"/>
          </ac:picMkLst>
        </pc:picChg>
        <pc:picChg chg="add mod">
          <ac:chgData name="형민 김" userId="3b1b559b71a9d2e3" providerId="LiveId" clId="{EA3F819D-8CD0-4F88-9F97-758D167EA54E}" dt="2024-04-17T11:32:23.008" v="597" actId="1076"/>
          <ac:picMkLst>
            <pc:docMk/>
            <pc:sldMk cId="1283003372" sldId="264"/>
            <ac:picMk id="1034" creationId="{AD1FC68D-DBC5-633B-776A-408CBD00EB26}"/>
          </ac:picMkLst>
        </pc:picChg>
      </pc:sldChg>
      <pc:sldChg chg="modSp add del mod">
        <pc:chgData name="형민 김" userId="3b1b559b71a9d2e3" providerId="LiveId" clId="{EA3F819D-8CD0-4F88-9F97-758D167EA54E}" dt="2024-04-17T11:38:56.491" v="745" actId="47"/>
        <pc:sldMkLst>
          <pc:docMk/>
          <pc:sldMk cId="1029703488" sldId="265"/>
        </pc:sldMkLst>
        <pc:spChg chg="mod">
          <ac:chgData name="형민 김" userId="3b1b559b71a9d2e3" providerId="LiveId" clId="{EA3F819D-8CD0-4F88-9F97-758D167EA54E}" dt="2024-04-17T11:34:05.748" v="629" actId="20577"/>
          <ac:spMkLst>
            <pc:docMk/>
            <pc:sldMk cId="1029703488" sldId="265"/>
            <ac:spMk id="3" creationId="{44CE1479-A7E6-4DBD-91EE-7EBF3F73B268}"/>
          </ac:spMkLst>
        </pc:spChg>
      </pc:sldChg>
      <pc:sldChg chg="modSp add del mod">
        <pc:chgData name="형민 김" userId="3b1b559b71a9d2e3" providerId="LiveId" clId="{EA3F819D-8CD0-4F88-9F97-758D167EA54E}" dt="2024-04-17T11:38:56.491" v="745" actId="47"/>
        <pc:sldMkLst>
          <pc:docMk/>
          <pc:sldMk cId="2386428508" sldId="266"/>
        </pc:sldMkLst>
        <pc:spChg chg="mod">
          <ac:chgData name="형민 김" userId="3b1b559b71a9d2e3" providerId="LiveId" clId="{EA3F819D-8CD0-4F88-9F97-758D167EA54E}" dt="2024-04-17T11:34:57.489" v="653"/>
          <ac:spMkLst>
            <pc:docMk/>
            <pc:sldMk cId="2386428508" sldId="266"/>
            <ac:spMk id="3" creationId="{44CE1479-A7E6-4DBD-91EE-7EBF3F73B268}"/>
          </ac:spMkLst>
        </pc:spChg>
      </pc:sldChg>
      <pc:sldChg chg="modSp add del mod">
        <pc:chgData name="형민 김" userId="3b1b559b71a9d2e3" providerId="LiveId" clId="{EA3F819D-8CD0-4F88-9F97-758D167EA54E}" dt="2024-04-17T11:38:56.491" v="745" actId="47"/>
        <pc:sldMkLst>
          <pc:docMk/>
          <pc:sldMk cId="2909809745" sldId="267"/>
        </pc:sldMkLst>
        <pc:spChg chg="mod">
          <ac:chgData name="형민 김" userId="3b1b559b71a9d2e3" providerId="LiveId" clId="{EA3F819D-8CD0-4F88-9F97-758D167EA54E}" dt="2024-04-17T11:34:59.772" v="654"/>
          <ac:spMkLst>
            <pc:docMk/>
            <pc:sldMk cId="2909809745" sldId="267"/>
            <ac:spMk id="3" creationId="{44CE1479-A7E6-4DBD-91EE-7EBF3F73B268}"/>
          </ac:spMkLst>
        </pc:spChg>
      </pc:sldChg>
      <pc:sldChg chg="del">
        <pc:chgData name="형민 김" userId="3b1b559b71a9d2e3" providerId="LiveId" clId="{EA3F819D-8CD0-4F88-9F97-758D167EA54E}" dt="2024-04-17T11:33:55.031" v="608" actId="2696"/>
        <pc:sldMkLst>
          <pc:docMk/>
          <pc:sldMk cId="2827175603" sldId="268"/>
        </pc:sldMkLst>
      </pc:sldChg>
      <pc:sldChg chg="del">
        <pc:chgData name="형민 김" userId="3b1b559b71a9d2e3" providerId="LiveId" clId="{EA3F819D-8CD0-4F88-9F97-758D167EA54E}" dt="2024-04-17T11:33:55.031" v="608" actId="2696"/>
        <pc:sldMkLst>
          <pc:docMk/>
          <pc:sldMk cId="2575088338" sldId="269"/>
        </pc:sldMkLst>
      </pc:sldChg>
      <pc:sldChg chg="del">
        <pc:chgData name="형민 김" userId="3b1b559b71a9d2e3" providerId="LiveId" clId="{EA3F819D-8CD0-4F88-9F97-758D167EA54E}" dt="2024-04-17T11:33:55.031" v="608" actId="2696"/>
        <pc:sldMkLst>
          <pc:docMk/>
          <pc:sldMk cId="3684272490" sldId="270"/>
        </pc:sldMkLst>
      </pc:sldChg>
      <pc:sldChg chg="del">
        <pc:chgData name="형민 김" userId="3b1b559b71a9d2e3" providerId="LiveId" clId="{EA3F819D-8CD0-4F88-9F97-758D167EA54E}" dt="2024-04-17T11:33:55.031" v="608" actId="2696"/>
        <pc:sldMkLst>
          <pc:docMk/>
          <pc:sldMk cId="2333679990" sldId="271"/>
        </pc:sldMkLst>
      </pc:sldChg>
      <pc:sldChg chg="del">
        <pc:chgData name="형민 김" userId="3b1b559b71a9d2e3" providerId="LiveId" clId="{EA3F819D-8CD0-4F88-9F97-758D167EA54E}" dt="2024-04-17T11:33:55.031" v="608" actId="2696"/>
        <pc:sldMkLst>
          <pc:docMk/>
          <pc:sldMk cId="739880297" sldId="272"/>
        </pc:sldMkLst>
      </pc:sldChg>
      <pc:sldChg chg="del">
        <pc:chgData name="형민 김" userId="3b1b559b71a9d2e3" providerId="LiveId" clId="{EA3F819D-8CD0-4F88-9F97-758D167EA54E}" dt="2024-04-17T11:33:55.031" v="608" actId="2696"/>
        <pc:sldMkLst>
          <pc:docMk/>
          <pc:sldMk cId="940965411" sldId="273"/>
        </pc:sldMkLst>
      </pc:sldChg>
      <pc:sldChg chg="addSp modSp new mod">
        <pc:chgData name="형민 김" userId="3b1b559b71a9d2e3" providerId="LiveId" clId="{EA3F819D-8CD0-4F88-9F97-758D167EA54E}" dt="2024-04-17T11:34:24.564" v="637" actId="1076"/>
        <pc:sldMkLst>
          <pc:docMk/>
          <pc:sldMk cId="1658949993" sldId="276"/>
        </pc:sldMkLst>
        <pc:spChg chg="add mod">
          <ac:chgData name="형민 김" userId="3b1b559b71a9d2e3" providerId="LiveId" clId="{EA3F819D-8CD0-4F88-9F97-758D167EA54E}" dt="2024-04-17T11:34:24.564" v="637" actId="1076"/>
          <ac:spMkLst>
            <pc:docMk/>
            <pc:sldMk cId="1658949993" sldId="276"/>
            <ac:spMk id="3" creationId="{15450793-D0A5-1D54-ECC3-D5195608DD91}"/>
          </ac:spMkLst>
        </pc:spChg>
      </pc:sldChg>
      <pc:sldChg chg="modSp add mod">
        <pc:chgData name="형민 김" userId="3b1b559b71a9d2e3" providerId="LiveId" clId="{EA3F819D-8CD0-4F88-9F97-758D167EA54E}" dt="2024-04-17T11:34:42.502" v="652" actId="1076"/>
        <pc:sldMkLst>
          <pc:docMk/>
          <pc:sldMk cId="1763175353" sldId="277"/>
        </pc:sldMkLst>
        <pc:spChg chg="mod">
          <ac:chgData name="형민 김" userId="3b1b559b71a9d2e3" providerId="LiveId" clId="{EA3F819D-8CD0-4F88-9F97-758D167EA54E}" dt="2024-04-17T11:34:42.502" v="652" actId="1076"/>
          <ac:spMkLst>
            <pc:docMk/>
            <pc:sldMk cId="1763175353" sldId="277"/>
            <ac:spMk id="3" creationId="{15450793-D0A5-1D54-ECC3-D5195608DD91}"/>
          </ac:spMkLst>
        </pc:spChg>
      </pc:sldChg>
      <pc:sldChg chg="addSp delSp modSp add mod ord">
        <pc:chgData name="형민 김" userId="3b1b559b71a9d2e3" providerId="LiveId" clId="{EA3F819D-8CD0-4F88-9F97-758D167EA54E}" dt="2024-04-19T03:00:49.037" v="1650" actId="1076"/>
        <pc:sldMkLst>
          <pc:docMk/>
          <pc:sldMk cId="922414740" sldId="278"/>
        </pc:sldMkLst>
        <pc:spChg chg="mod">
          <ac:chgData name="형민 김" userId="3b1b559b71a9d2e3" providerId="LiveId" clId="{EA3F819D-8CD0-4F88-9F97-758D167EA54E}" dt="2024-04-17T11:36:18.178" v="665" actId="20577"/>
          <ac:spMkLst>
            <pc:docMk/>
            <pc:sldMk cId="922414740" sldId="278"/>
            <ac:spMk id="3" creationId="{44CE1479-A7E6-4DBD-91EE-7EBF3F73B268}"/>
          </ac:spMkLst>
        </pc:spChg>
        <pc:spChg chg="mod">
          <ac:chgData name="형민 김" userId="3b1b559b71a9d2e3" providerId="LiveId" clId="{EA3F819D-8CD0-4F88-9F97-758D167EA54E}" dt="2024-04-17T11:50:11.193" v="973" actId="1076"/>
          <ac:spMkLst>
            <pc:docMk/>
            <pc:sldMk cId="922414740" sldId="278"/>
            <ac:spMk id="4" creationId="{0F0680B8-3FCC-4673-8F19-CAEC6C40DCC2}"/>
          </ac:spMkLst>
        </pc:spChg>
        <pc:spChg chg="add del mod">
          <ac:chgData name="형민 김" userId="3b1b559b71a9d2e3" providerId="LiveId" clId="{EA3F819D-8CD0-4F88-9F97-758D167EA54E}" dt="2024-04-17T11:50:29.671" v="980" actId="478"/>
          <ac:spMkLst>
            <pc:docMk/>
            <pc:sldMk cId="922414740" sldId="278"/>
            <ac:spMk id="5" creationId="{6F2B66CC-C523-FF27-0CCF-AABEC2EBB149}"/>
          </ac:spMkLst>
        </pc:spChg>
        <pc:spChg chg="add del mod">
          <ac:chgData name="형민 김" userId="3b1b559b71a9d2e3" providerId="LiveId" clId="{EA3F819D-8CD0-4F88-9F97-758D167EA54E}" dt="2024-04-17T11:50:30.610" v="981" actId="478"/>
          <ac:spMkLst>
            <pc:docMk/>
            <pc:sldMk cId="922414740" sldId="278"/>
            <ac:spMk id="6" creationId="{E5BE9183-F066-FA3A-7048-2B406563A8B4}"/>
          </ac:spMkLst>
        </pc:spChg>
        <pc:spChg chg="add mod">
          <ac:chgData name="형민 김" userId="3b1b559b71a9d2e3" providerId="LiveId" clId="{EA3F819D-8CD0-4F88-9F97-758D167EA54E}" dt="2024-04-17T11:52:33.622" v="1045" actId="1076"/>
          <ac:spMkLst>
            <pc:docMk/>
            <pc:sldMk cId="922414740" sldId="278"/>
            <ac:spMk id="10" creationId="{4970069D-8A6B-C470-313D-888A25F90153}"/>
          </ac:spMkLst>
        </pc:spChg>
        <pc:spChg chg="add mod">
          <ac:chgData name="형민 김" userId="3b1b559b71a9d2e3" providerId="LiveId" clId="{EA3F819D-8CD0-4F88-9F97-758D167EA54E}" dt="2024-04-17T11:52:33.622" v="1045" actId="1076"/>
          <ac:spMkLst>
            <pc:docMk/>
            <pc:sldMk cId="922414740" sldId="278"/>
            <ac:spMk id="11" creationId="{33150EBB-733A-E929-40A9-02F133815A71}"/>
          </ac:spMkLst>
        </pc:spChg>
        <pc:spChg chg="add mod">
          <ac:chgData name="형민 김" userId="3b1b559b71a9d2e3" providerId="LiveId" clId="{EA3F819D-8CD0-4F88-9F97-758D167EA54E}" dt="2024-04-17T11:53:32.227" v="1065" actId="14100"/>
          <ac:spMkLst>
            <pc:docMk/>
            <pc:sldMk cId="922414740" sldId="278"/>
            <ac:spMk id="12" creationId="{1059DDBD-6C34-12F7-2796-E13129131426}"/>
          </ac:spMkLst>
        </pc:spChg>
        <pc:spChg chg="add mod">
          <ac:chgData name="형민 김" userId="3b1b559b71a9d2e3" providerId="LiveId" clId="{EA3F819D-8CD0-4F88-9F97-758D167EA54E}" dt="2024-04-17T11:53:36.309" v="1066" actId="14100"/>
          <ac:spMkLst>
            <pc:docMk/>
            <pc:sldMk cId="922414740" sldId="278"/>
            <ac:spMk id="13" creationId="{A640896A-645C-C96E-83A0-A406EC7D94ED}"/>
          </ac:spMkLst>
        </pc:spChg>
        <pc:spChg chg="add del mod">
          <ac:chgData name="형민 김" userId="3b1b559b71a9d2e3" providerId="LiveId" clId="{EA3F819D-8CD0-4F88-9F97-758D167EA54E}" dt="2024-04-17T11:53:51.617" v="1076" actId="21"/>
          <ac:spMkLst>
            <pc:docMk/>
            <pc:sldMk cId="922414740" sldId="278"/>
            <ac:spMk id="14" creationId="{6B9E9C1E-061A-1109-537C-D00AA157940E}"/>
          </ac:spMkLst>
        </pc:spChg>
        <pc:spChg chg="add del mod">
          <ac:chgData name="형민 김" userId="3b1b559b71a9d2e3" providerId="LiveId" clId="{EA3F819D-8CD0-4F88-9F97-758D167EA54E}" dt="2024-04-17T11:56:00.103" v="1194" actId="21"/>
          <ac:spMkLst>
            <pc:docMk/>
            <pc:sldMk cId="922414740" sldId="278"/>
            <ac:spMk id="15" creationId="{C830574C-4E56-58C8-F48E-D204223A781E}"/>
          </ac:spMkLst>
        </pc:spChg>
        <pc:spChg chg="add mod">
          <ac:chgData name="형민 김" userId="3b1b559b71a9d2e3" providerId="LiveId" clId="{EA3F819D-8CD0-4F88-9F97-758D167EA54E}" dt="2024-04-19T03:00:49.037" v="1650" actId="1076"/>
          <ac:spMkLst>
            <pc:docMk/>
            <pc:sldMk cId="922414740" sldId="278"/>
            <ac:spMk id="31" creationId="{D2D312AE-7912-693B-7A03-EB86B7255B4E}"/>
          </ac:spMkLst>
        </pc:spChg>
        <pc:grpChg chg="add del mod">
          <ac:chgData name="형민 김" userId="3b1b559b71a9d2e3" providerId="LiveId" clId="{EA3F819D-8CD0-4F88-9F97-758D167EA54E}" dt="2024-04-17T11:51:24.872" v="987" actId="165"/>
          <ac:grpSpMkLst>
            <pc:docMk/>
            <pc:sldMk cId="922414740" sldId="278"/>
            <ac:grpSpMk id="7" creationId="{926C48AD-4B00-80E6-6849-C7969D3CCAAA}"/>
          </ac:grpSpMkLst>
        </pc:grpChg>
        <pc:picChg chg="mod topLvl modCrop">
          <ac:chgData name="형민 김" userId="3b1b559b71a9d2e3" providerId="LiveId" clId="{EA3F819D-8CD0-4F88-9F97-758D167EA54E}" dt="2024-04-17T11:55:28.071" v="1185" actId="1076"/>
          <ac:picMkLst>
            <pc:docMk/>
            <pc:sldMk cId="922414740" sldId="278"/>
            <ac:picMk id="8" creationId="{DA3F1862-6080-F624-A9AB-7E21588287F9}"/>
          </ac:picMkLst>
        </pc:picChg>
        <pc:picChg chg="mod topLvl modCrop">
          <ac:chgData name="형민 김" userId="3b1b559b71a9d2e3" providerId="LiveId" clId="{EA3F819D-8CD0-4F88-9F97-758D167EA54E}" dt="2024-04-17T11:52:33.622" v="1045" actId="1076"/>
          <ac:picMkLst>
            <pc:docMk/>
            <pc:sldMk cId="922414740" sldId="278"/>
            <ac:picMk id="9" creationId="{7CA92701-0706-9BC9-E59F-28F8CB14B30D}"/>
          </ac:picMkLst>
        </pc:picChg>
        <pc:picChg chg="add del mod">
          <ac:chgData name="형민 김" userId="3b1b559b71a9d2e3" providerId="LiveId" clId="{EA3F819D-8CD0-4F88-9F97-758D167EA54E}" dt="2024-04-17T11:44:30.792" v="753" actId="478"/>
          <ac:picMkLst>
            <pc:docMk/>
            <pc:sldMk cId="922414740" sldId="278"/>
            <ac:picMk id="2050" creationId="{532BA577-D92D-C506-F019-F1D1141668B4}"/>
          </ac:picMkLst>
        </pc:picChg>
        <pc:picChg chg="add del mod">
          <ac:chgData name="형민 김" userId="3b1b559b71a9d2e3" providerId="LiveId" clId="{EA3F819D-8CD0-4F88-9F97-758D167EA54E}" dt="2024-04-17T11:50:28.292" v="978" actId="478"/>
          <ac:picMkLst>
            <pc:docMk/>
            <pc:sldMk cId="922414740" sldId="278"/>
            <ac:picMk id="2052" creationId="{ECD9520A-7721-E953-8CBF-256F7D8157C7}"/>
          </ac:picMkLst>
        </pc:picChg>
        <pc:cxnChg chg="add del mod">
          <ac:chgData name="형민 김" userId="3b1b559b71a9d2e3" providerId="LiveId" clId="{EA3F819D-8CD0-4F88-9F97-758D167EA54E}" dt="2024-04-17T11:55:50.649" v="1190" actId="478"/>
          <ac:cxnSpMkLst>
            <pc:docMk/>
            <pc:sldMk cId="922414740" sldId="278"/>
            <ac:cxnSpMk id="17" creationId="{660D3D56-E24D-573E-1650-75F05C9C1A44}"/>
          </ac:cxnSpMkLst>
        </pc:cxnChg>
        <pc:cxnChg chg="add del mod">
          <ac:chgData name="형민 김" userId="3b1b559b71a9d2e3" providerId="LiveId" clId="{EA3F819D-8CD0-4F88-9F97-758D167EA54E}" dt="2024-04-17T11:55:49.977" v="1189" actId="478"/>
          <ac:cxnSpMkLst>
            <pc:docMk/>
            <pc:sldMk cId="922414740" sldId="278"/>
            <ac:cxnSpMk id="18" creationId="{2449B3EF-30C1-415B-FB90-39E0D0AC2E04}"/>
          </ac:cxnSpMkLst>
        </pc:cxnChg>
      </pc:sldChg>
      <pc:sldChg chg="modSp add mod">
        <pc:chgData name="형민 김" userId="3b1b559b71a9d2e3" providerId="LiveId" clId="{EA3F819D-8CD0-4F88-9F97-758D167EA54E}" dt="2024-04-17T11:38:24.059" v="715"/>
        <pc:sldMkLst>
          <pc:docMk/>
          <pc:sldMk cId="1363425439" sldId="279"/>
        </pc:sldMkLst>
        <pc:spChg chg="mod">
          <ac:chgData name="형민 김" userId="3b1b559b71a9d2e3" providerId="LiveId" clId="{EA3F819D-8CD0-4F88-9F97-758D167EA54E}" dt="2024-04-17T11:38:24.059" v="715"/>
          <ac:spMkLst>
            <pc:docMk/>
            <pc:sldMk cId="1363425439" sldId="279"/>
            <ac:spMk id="3" creationId="{44CE1479-A7E6-4DBD-91EE-7EBF3F73B268}"/>
          </ac:spMkLst>
        </pc:spChg>
        <pc:spChg chg="mod">
          <ac:chgData name="형민 김" userId="3b1b559b71a9d2e3" providerId="LiveId" clId="{EA3F819D-8CD0-4F88-9F97-758D167EA54E}" dt="2024-04-17T11:36:39.729" v="714" actId="20577"/>
          <ac:spMkLst>
            <pc:docMk/>
            <pc:sldMk cId="1363425439" sldId="279"/>
            <ac:spMk id="4" creationId="{0F0680B8-3FCC-4673-8F19-CAEC6C40DCC2}"/>
          </ac:spMkLst>
        </pc:spChg>
      </pc:sldChg>
      <pc:sldChg chg="modSp add mod">
        <pc:chgData name="형민 김" userId="3b1b559b71a9d2e3" providerId="LiveId" clId="{EA3F819D-8CD0-4F88-9F97-758D167EA54E}" dt="2024-04-19T02:58:09.168" v="1647" actId="1076"/>
        <pc:sldMkLst>
          <pc:docMk/>
          <pc:sldMk cId="1770933049" sldId="280"/>
        </pc:sldMkLst>
        <pc:spChg chg="mod">
          <ac:chgData name="형민 김" userId="3b1b559b71a9d2e3" providerId="LiveId" clId="{EA3F819D-8CD0-4F88-9F97-758D167EA54E}" dt="2024-04-19T02:57:52.491" v="1639" actId="20577"/>
          <ac:spMkLst>
            <pc:docMk/>
            <pc:sldMk cId="1770933049" sldId="280"/>
            <ac:spMk id="4" creationId="{0F0680B8-3FCC-4673-8F19-CAEC6C40DCC2}"/>
          </ac:spMkLst>
        </pc:spChg>
        <pc:graphicFrameChg chg="mod modGraphic">
          <ac:chgData name="형민 김" userId="3b1b559b71a9d2e3" providerId="LiveId" clId="{EA3F819D-8CD0-4F88-9F97-758D167EA54E}" dt="2024-04-19T02:58:09.168" v="1647" actId="1076"/>
          <ac:graphicFrameMkLst>
            <pc:docMk/>
            <pc:sldMk cId="1770933049" sldId="280"/>
            <ac:graphicFrameMk id="6" creationId="{14EF8D24-418D-51AA-5060-025273DEF865}"/>
          </ac:graphicFrameMkLst>
        </pc:graphicFrameChg>
      </pc:sldChg>
      <pc:sldChg chg="modSp add mod">
        <pc:chgData name="형민 김" userId="3b1b559b71a9d2e3" providerId="LiveId" clId="{EA3F819D-8CD0-4F88-9F97-758D167EA54E}" dt="2024-04-17T11:38:44.854" v="742" actId="20577"/>
        <pc:sldMkLst>
          <pc:docMk/>
          <pc:sldMk cId="2684163217" sldId="281"/>
        </pc:sldMkLst>
        <pc:spChg chg="mod">
          <ac:chgData name="형민 김" userId="3b1b559b71a9d2e3" providerId="LiveId" clId="{EA3F819D-8CD0-4F88-9F97-758D167EA54E}" dt="2024-04-17T11:38:44.854" v="742" actId="20577"/>
          <ac:spMkLst>
            <pc:docMk/>
            <pc:sldMk cId="2684163217" sldId="281"/>
            <ac:spMk id="4" creationId="{0F0680B8-3FCC-4673-8F19-CAEC6C40DCC2}"/>
          </ac:spMkLst>
        </pc:spChg>
      </pc:sldChg>
      <pc:sldChg chg="add">
        <pc:chgData name="형민 김" userId="3b1b559b71a9d2e3" providerId="LiveId" clId="{EA3F819D-8CD0-4F88-9F97-758D167EA54E}" dt="2024-04-17T11:50:25.673" v="977"/>
        <pc:sldMkLst>
          <pc:docMk/>
          <pc:sldMk cId="1297838327" sldId="282"/>
        </pc:sldMkLst>
      </pc:sldChg>
      <pc:sldChg chg="new del">
        <pc:chgData name="형민 김" userId="3b1b559b71a9d2e3" providerId="LiveId" clId="{EA3F819D-8CD0-4F88-9F97-758D167EA54E}" dt="2024-04-17T11:50:23.102" v="976" actId="680"/>
        <pc:sldMkLst>
          <pc:docMk/>
          <pc:sldMk cId="3028343521" sldId="282"/>
        </pc:sldMkLst>
      </pc:sldChg>
      <pc:sldChg chg="delSp modSp mod">
        <pc:chgData name="형민 김" userId="3b1b559b71a9d2e3" providerId="LiveId" clId="{EA3F819D-8CD0-4F88-9F97-758D167EA54E}" dt="2024-04-19T04:31:37.331" v="2230" actId="1076"/>
        <pc:sldMkLst>
          <pc:docMk/>
          <pc:sldMk cId="1528243657" sldId="286"/>
        </pc:sldMkLst>
        <pc:spChg chg="mod">
          <ac:chgData name="형민 김" userId="3b1b559b71a9d2e3" providerId="LiveId" clId="{EA3F819D-8CD0-4F88-9F97-758D167EA54E}" dt="2024-04-19T04:14:19.853" v="1762" actId="1076"/>
          <ac:spMkLst>
            <pc:docMk/>
            <pc:sldMk cId="1528243657" sldId="286"/>
            <ac:spMk id="2" creationId="{A5C93919-41FA-4B8F-8ED2-31C2EC5B59C4}"/>
          </ac:spMkLst>
        </pc:spChg>
        <pc:spChg chg="mod">
          <ac:chgData name="형민 김" userId="3b1b559b71a9d2e3" providerId="LiveId" clId="{EA3F819D-8CD0-4F88-9F97-758D167EA54E}" dt="2024-04-19T04:31:37.331" v="2230" actId="1076"/>
          <ac:spMkLst>
            <pc:docMk/>
            <pc:sldMk cId="1528243657" sldId="286"/>
            <ac:spMk id="4" creationId="{0F0680B8-3FCC-4673-8F19-CAEC6C40DCC2}"/>
          </ac:spMkLst>
        </pc:spChg>
        <pc:spChg chg="mod">
          <ac:chgData name="형민 김" userId="3b1b559b71a9d2e3" providerId="LiveId" clId="{EA3F819D-8CD0-4F88-9F97-758D167EA54E}" dt="2024-04-19T04:16:18.784" v="1972" actId="1076"/>
          <ac:spMkLst>
            <pc:docMk/>
            <pc:sldMk cId="1528243657" sldId="286"/>
            <ac:spMk id="11" creationId="{DF01A737-4CF1-AC9F-1A5D-1FB5BACCCDD4}"/>
          </ac:spMkLst>
        </pc:spChg>
        <pc:spChg chg="mod">
          <ac:chgData name="형민 김" userId="3b1b559b71a9d2e3" providerId="LiveId" clId="{EA3F819D-8CD0-4F88-9F97-758D167EA54E}" dt="2024-04-19T04:16:18.784" v="1972" actId="1076"/>
          <ac:spMkLst>
            <pc:docMk/>
            <pc:sldMk cId="1528243657" sldId="286"/>
            <ac:spMk id="12" creationId="{93953ACE-E0BD-D22D-4F3D-F383FC7C7F9F}"/>
          </ac:spMkLst>
        </pc:spChg>
        <pc:graphicFrameChg chg="del">
          <ac:chgData name="형민 김" userId="3b1b559b71a9d2e3" providerId="LiveId" clId="{EA3F819D-8CD0-4F88-9F97-758D167EA54E}" dt="2024-04-19T04:13:52.089" v="1752" actId="21"/>
          <ac:graphicFrameMkLst>
            <pc:docMk/>
            <pc:sldMk cId="1528243657" sldId="286"/>
            <ac:graphicFrameMk id="14" creationId="{861889BC-BF9C-325A-EC45-633E1997867A}"/>
          </ac:graphicFrameMkLst>
        </pc:graphicFrameChg>
        <pc:picChg chg="mod">
          <ac:chgData name="형민 김" userId="3b1b559b71a9d2e3" providerId="LiveId" clId="{EA3F819D-8CD0-4F88-9F97-758D167EA54E}" dt="2024-04-19T04:16:18.784" v="1972" actId="1076"/>
          <ac:picMkLst>
            <pc:docMk/>
            <pc:sldMk cId="1528243657" sldId="286"/>
            <ac:picMk id="7" creationId="{7783A3E9-6576-7C6E-D3FA-D7AC8506F2A2}"/>
          </ac:picMkLst>
        </pc:picChg>
        <pc:picChg chg="mod">
          <ac:chgData name="형민 김" userId="3b1b559b71a9d2e3" providerId="LiveId" clId="{EA3F819D-8CD0-4F88-9F97-758D167EA54E}" dt="2024-04-19T04:16:18.784" v="1972" actId="1076"/>
          <ac:picMkLst>
            <pc:docMk/>
            <pc:sldMk cId="1528243657" sldId="286"/>
            <ac:picMk id="8" creationId="{0B28DCFB-1334-325D-BBFB-11310593D643}"/>
          </ac:picMkLst>
        </pc:picChg>
        <pc:picChg chg="mod">
          <ac:chgData name="형민 김" userId="3b1b559b71a9d2e3" providerId="LiveId" clId="{EA3F819D-8CD0-4F88-9F97-758D167EA54E}" dt="2024-04-19T04:16:18.784" v="1972" actId="1076"/>
          <ac:picMkLst>
            <pc:docMk/>
            <pc:sldMk cId="1528243657" sldId="286"/>
            <ac:picMk id="9" creationId="{8A689587-9F3B-CB4F-B977-D5C3765AC210}"/>
          </ac:picMkLst>
        </pc:picChg>
      </pc:sldChg>
      <pc:sldChg chg="modSp mod">
        <pc:chgData name="형민 김" userId="3b1b559b71a9d2e3" providerId="LiveId" clId="{EA3F819D-8CD0-4F88-9F97-758D167EA54E}" dt="2024-04-19T03:43:07.084" v="1670" actId="1036"/>
        <pc:sldMkLst>
          <pc:docMk/>
          <pc:sldMk cId="233927419" sldId="291"/>
        </pc:sldMkLst>
        <pc:spChg chg="mod">
          <ac:chgData name="형민 김" userId="3b1b559b71a9d2e3" providerId="LiveId" clId="{EA3F819D-8CD0-4F88-9F97-758D167EA54E}" dt="2024-04-19T03:43:07.084" v="1670" actId="1036"/>
          <ac:spMkLst>
            <pc:docMk/>
            <pc:sldMk cId="233927419" sldId="291"/>
            <ac:spMk id="36" creationId="{4B3AFDED-0145-4B6C-7BD1-B672BCBEDC9E}"/>
          </ac:spMkLst>
        </pc:spChg>
      </pc:sldChg>
      <pc:sldChg chg="modSp mod">
        <pc:chgData name="형민 김" userId="3b1b559b71a9d2e3" providerId="LiveId" clId="{EA3F819D-8CD0-4F88-9F97-758D167EA54E}" dt="2024-04-19T02:51:13.868" v="1345" actId="20577"/>
        <pc:sldMkLst>
          <pc:docMk/>
          <pc:sldMk cId="2675737973" sldId="292"/>
        </pc:sldMkLst>
        <pc:spChg chg="mod">
          <ac:chgData name="형민 김" userId="3b1b559b71a9d2e3" providerId="LiveId" clId="{EA3F819D-8CD0-4F88-9F97-758D167EA54E}" dt="2024-04-19T02:51:13.868" v="1345" actId="20577"/>
          <ac:spMkLst>
            <pc:docMk/>
            <pc:sldMk cId="2675737973" sldId="292"/>
            <ac:spMk id="31" creationId="{D2D312AE-7912-693B-7A03-EB86B7255B4E}"/>
          </ac:spMkLst>
        </pc:spChg>
      </pc:sldChg>
      <pc:sldChg chg="modSp mod">
        <pc:chgData name="형민 김" userId="3b1b559b71a9d2e3" providerId="LiveId" clId="{EA3F819D-8CD0-4F88-9F97-758D167EA54E}" dt="2024-04-19T03:42:24.099" v="1668" actId="552"/>
        <pc:sldMkLst>
          <pc:docMk/>
          <pc:sldMk cId="2504607586" sldId="294"/>
        </pc:sldMkLst>
        <pc:spChg chg="mod">
          <ac:chgData name="형민 김" userId="3b1b559b71a9d2e3" providerId="LiveId" clId="{EA3F819D-8CD0-4F88-9F97-758D167EA54E}" dt="2024-04-19T03:42:24.099" v="1668" actId="552"/>
          <ac:spMkLst>
            <pc:docMk/>
            <pc:sldMk cId="2504607586" sldId="294"/>
            <ac:spMk id="2" creationId="{3616FFA7-7B20-8585-E02C-7A6F4AF2C05E}"/>
          </ac:spMkLst>
        </pc:spChg>
        <pc:spChg chg="mod">
          <ac:chgData name="형민 김" userId="3b1b559b71a9d2e3" providerId="LiveId" clId="{EA3F819D-8CD0-4F88-9F97-758D167EA54E}" dt="2024-04-19T03:42:24.099" v="1668" actId="552"/>
          <ac:spMkLst>
            <pc:docMk/>
            <pc:sldMk cId="2504607586" sldId="294"/>
            <ac:spMk id="3" creationId="{F5A58BD3-4C45-205B-326A-39760B9EC75C}"/>
          </ac:spMkLst>
        </pc:spChg>
        <pc:picChg chg="mod">
          <ac:chgData name="형민 김" userId="3b1b559b71a9d2e3" providerId="LiveId" clId="{EA3F819D-8CD0-4F88-9F97-758D167EA54E}" dt="2024-04-19T03:42:15.248" v="1667" actId="552"/>
          <ac:picMkLst>
            <pc:docMk/>
            <pc:sldMk cId="2504607586" sldId="294"/>
            <ac:picMk id="4102" creationId="{4A1A0314-35E4-C07F-44E4-E82DFC6ACB23}"/>
          </ac:picMkLst>
        </pc:picChg>
        <pc:picChg chg="mod">
          <ac:chgData name="형민 김" userId="3b1b559b71a9d2e3" providerId="LiveId" clId="{EA3F819D-8CD0-4F88-9F97-758D167EA54E}" dt="2024-04-19T03:42:15.248" v="1667" actId="552"/>
          <ac:picMkLst>
            <pc:docMk/>
            <pc:sldMk cId="2504607586" sldId="294"/>
            <ac:picMk id="4106" creationId="{59E55C83-AAAE-A2AC-96DB-B72B2763B62C}"/>
          </ac:picMkLst>
        </pc:picChg>
      </pc:sldChg>
      <pc:sldChg chg="modSp mod">
        <pc:chgData name="형민 김" userId="3b1b559b71a9d2e3" providerId="LiveId" clId="{EA3F819D-8CD0-4F88-9F97-758D167EA54E}" dt="2024-04-19T02:44:05.234" v="1294" actId="1076"/>
        <pc:sldMkLst>
          <pc:docMk/>
          <pc:sldMk cId="1858757312" sldId="296"/>
        </pc:sldMkLst>
        <pc:spChg chg="mod">
          <ac:chgData name="형민 김" userId="3b1b559b71a9d2e3" providerId="LiveId" clId="{EA3F819D-8CD0-4F88-9F97-758D167EA54E}" dt="2024-04-19T02:44:05.234" v="1294" actId="1076"/>
          <ac:spMkLst>
            <pc:docMk/>
            <pc:sldMk cId="1858757312" sldId="296"/>
            <ac:spMk id="8" creationId="{0BF9E3FE-8B9E-4FDC-0CDA-0F65E3ABEBA0}"/>
          </ac:spMkLst>
        </pc:spChg>
        <pc:graphicFrameChg chg="mod modGraphic">
          <ac:chgData name="형민 김" userId="3b1b559b71a9d2e3" providerId="LiveId" clId="{EA3F819D-8CD0-4F88-9F97-758D167EA54E}" dt="2024-04-19T02:44:00.312" v="1293"/>
          <ac:graphicFrameMkLst>
            <pc:docMk/>
            <pc:sldMk cId="1858757312" sldId="296"/>
            <ac:graphicFrameMk id="7" creationId="{35EF030D-C40F-D30E-7B05-BAA6E79BE61F}"/>
          </ac:graphicFrameMkLst>
        </pc:graphicFrameChg>
      </pc:sldChg>
      <pc:sldChg chg="modSp mod">
        <pc:chgData name="형민 김" userId="3b1b559b71a9d2e3" providerId="LiveId" clId="{EA3F819D-8CD0-4F88-9F97-758D167EA54E}" dt="2024-04-19T03:39:17.592" v="1662" actId="20577"/>
        <pc:sldMkLst>
          <pc:docMk/>
          <pc:sldMk cId="594903659" sldId="297"/>
        </pc:sldMkLst>
        <pc:spChg chg="mod">
          <ac:chgData name="형민 김" userId="3b1b559b71a9d2e3" providerId="LiveId" clId="{EA3F819D-8CD0-4F88-9F97-758D167EA54E}" dt="2024-04-19T03:39:17.592" v="1662" actId="20577"/>
          <ac:spMkLst>
            <pc:docMk/>
            <pc:sldMk cId="594903659" sldId="297"/>
            <ac:spMk id="4" creationId="{A1601EA4-31A2-0026-94F1-F70975879275}"/>
          </ac:spMkLst>
        </pc:spChg>
      </pc:sldChg>
      <pc:sldChg chg="modSp mod">
        <pc:chgData name="형민 김" userId="3b1b559b71a9d2e3" providerId="LiveId" clId="{EA3F819D-8CD0-4F88-9F97-758D167EA54E}" dt="2024-04-19T03:47:42.012" v="1671" actId="1076"/>
        <pc:sldMkLst>
          <pc:docMk/>
          <pc:sldMk cId="1719721882" sldId="298"/>
        </pc:sldMkLst>
        <pc:spChg chg="mod">
          <ac:chgData name="형민 김" userId="3b1b559b71a9d2e3" providerId="LiveId" clId="{EA3F819D-8CD0-4F88-9F97-758D167EA54E}" dt="2024-04-19T03:47:42.012" v="1671" actId="1076"/>
          <ac:spMkLst>
            <pc:docMk/>
            <pc:sldMk cId="1719721882" sldId="298"/>
            <ac:spMk id="4" creationId="{0F0680B8-3FCC-4673-8F19-CAEC6C40DCC2}"/>
          </ac:spMkLst>
        </pc:spChg>
      </pc:sldChg>
      <pc:sldChg chg="modSp mod">
        <pc:chgData name="형민 김" userId="3b1b559b71a9d2e3" providerId="LiveId" clId="{EA3F819D-8CD0-4F88-9F97-758D167EA54E}" dt="2024-04-19T02:57:40.476" v="1637" actId="1076"/>
        <pc:sldMkLst>
          <pc:docMk/>
          <pc:sldMk cId="3416742809" sldId="299"/>
        </pc:sldMkLst>
        <pc:spChg chg="mod">
          <ac:chgData name="형민 김" userId="3b1b559b71a9d2e3" providerId="LiveId" clId="{EA3F819D-8CD0-4F88-9F97-758D167EA54E}" dt="2024-04-19T02:57:27.725" v="1634" actId="20577"/>
          <ac:spMkLst>
            <pc:docMk/>
            <pc:sldMk cId="3416742809" sldId="299"/>
            <ac:spMk id="4" creationId="{FAB8973D-8DED-1648-909C-2C56E6756A14}"/>
          </ac:spMkLst>
        </pc:spChg>
        <pc:graphicFrameChg chg="mod modGraphic">
          <ac:chgData name="형민 김" userId="3b1b559b71a9d2e3" providerId="LiveId" clId="{EA3F819D-8CD0-4F88-9F97-758D167EA54E}" dt="2024-04-19T02:57:40.476" v="1637" actId="1076"/>
          <ac:graphicFrameMkLst>
            <pc:docMk/>
            <pc:sldMk cId="3416742809" sldId="299"/>
            <ac:graphicFrameMk id="5" creationId="{DEFCE3FA-9414-B24D-9D63-DD81DA458697}"/>
          </ac:graphicFrameMkLst>
        </pc:graphicFrameChg>
        <pc:picChg chg="mod">
          <ac:chgData name="형민 김" userId="3b1b559b71a9d2e3" providerId="LiveId" clId="{EA3F819D-8CD0-4F88-9F97-758D167EA54E}" dt="2024-04-19T02:57:34.177" v="1635" actId="1076"/>
          <ac:picMkLst>
            <pc:docMk/>
            <pc:sldMk cId="3416742809" sldId="299"/>
            <ac:picMk id="8" creationId="{767BFCA6-75E8-654D-AABD-D6642B6EB911}"/>
          </ac:picMkLst>
        </pc:picChg>
      </pc:sldChg>
      <pc:sldChg chg="modSp mod">
        <pc:chgData name="형민 김" userId="3b1b559b71a9d2e3" providerId="LiveId" clId="{EA3F819D-8CD0-4F88-9F97-758D167EA54E}" dt="2024-04-19T03:40:05.638" v="1664" actId="20577"/>
        <pc:sldMkLst>
          <pc:docMk/>
          <pc:sldMk cId="2771395677" sldId="300"/>
        </pc:sldMkLst>
        <pc:spChg chg="mod">
          <ac:chgData name="형민 김" userId="3b1b559b71a9d2e3" providerId="LiveId" clId="{EA3F819D-8CD0-4F88-9F97-758D167EA54E}" dt="2024-04-19T03:40:05.638" v="1664" actId="20577"/>
          <ac:spMkLst>
            <pc:docMk/>
            <pc:sldMk cId="2771395677" sldId="300"/>
            <ac:spMk id="3" creationId="{6AC4E34A-304F-4647-86DF-C9F16D6822A3}"/>
          </ac:spMkLst>
        </pc:spChg>
      </pc:sldChg>
      <pc:sldChg chg="addSp modSp new mod">
        <pc:chgData name="형민 김" userId="3b1b559b71a9d2e3" providerId="LiveId" clId="{EA3F819D-8CD0-4F88-9F97-758D167EA54E}" dt="2024-04-19T04:29:39.179" v="2136" actId="113"/>
        <pc:sldMkLst>
          <pc:docMk/>
          <pc:sldMk cId="2449416773" sldId="301"/>
        </pc:sldMkLst>
        <pc:spChg chg="add mod">
          <ac:chgData name="형민 김" userId="3b1b559b71a9d2e3" providerId="LiveId" clId="{EA3F819D-8CD0-4F88-9F97-758D167EA54E}" dt="2024-04-19T03:48:21.524" v="1673"/>
          <ac:spMkLst>
            <pc:docMk/>
            <pc:sldMk cId="2449416773" sldId="301"/>
            <ac:spMk id="3" creationId="{4F7F0029-0BFC-C14C-4EED-5074803DAA81}"/>
          </ac:spMkLst>
        </pc:spChg>
        <pc:spChg chg="add mod">
          <ac:chgData name="형민 김" userId="3b1b559b71a9d2e3" providerId="LiveId" clId="{EA3F819D-8CD0-4F88-9F97-758D167EA54E}" dt="2024-04-19T04:29:32.818" v="2134" actId="255"/>
          <ac:spMkLst>
            <pc:docMk/>
            <pc:sldMk cId="2449416773" sldId="301"/>
            <ac:spMk id="4" creationId="{80A4035F-EF73-E2FB-529F-010BA5FA100A}"/>
          </ac:spMkLst>
        </pc:spChg>
        <pc:graphicFrameChg chg="add mod modGraphic">
          <ac:chgData name="형민 김" userId="3b1b559b71a9d2e3" providerId="LiveId" clId="{EA3F819D-8CD0-4F88-9F97-758D167EA54E}" dt="2024-04-19T04:29:39.179" v="2136" actId="113"/>
          <ac:graphicFrameMkLst>
            <pc:docMk/>
            <pc:sldMk cId="2449416773" sldId="301"/>
            <ac:graphicFrameMk id="14" creationId="{861889BC-BF9C-325A-EC45-633E1997867A}"/>
          </ac:graphicFrameMkLst>
        </pc:graphicFrameChg>
      </pc:sldChg>
    </pc:docChg>
  </pc:docChgLst>
  <pc:docChgLst>
    <pc:chgData name="게스트 사용자" providerId="Windows Live" clId="Web-{915CB9D9-048E-4D77-AF2A-B848E0CF4126}"/>
    <pc:docChg chg="modSld">
      <pc:chgData name="게스트 사용자" userId="" providerId="Windows Live" clId="Web-{915CB9D9-048E-4D77-AF2A-B848E0CF4126}" dt="2024-04-18T10:38:27.789" v="70"/>
      <pc:docMkLst>
        <pc:docMk/>
      </pc:docMkLst>
      <pc:sldChg chg="modSp">
        <pc:chgData name="게스트 사용자" userId="" providerId="Windows Live" clId="Web-{915CB9D9-048E-4D77-AF2A-B848E0CF4126}" dt="2024-04-18T10:38:27.789" v="70"/>
        <pc:sldMkLst>
          <pc:docMk/>
          <pc:sldMk cId="2655593088" sldId="289"/>
        </pc:sldMkLst>
        <pc:spChg chg="mod">
          <ac:chgData name="게스트 사용자" userId="" providerId="Windows Live" clId="Web-{915CB9D9-048E-4D77-AF2A-B848E0CF4126}" dt="2024-04-18T10:38:04.335" v="52" actId="20577"/>
          <ac:spMkLst>
            <pc:docMk/>
            <pc:sldMk cId="2655593088" sldId="289"/>
            <ac:spMk id="4" creationId="{0F0680B8-3FCC-4673-8F19-CAEC6C40DCC2}"/>
          </ac:spMkLst>
        </pc:spChg>
        <pc:graphicFrameChg chg="mod modGraphic">
          <ac:chgData name="게스트 사용자" userId="" providerId="Windows Live" clId="Web-{915CB9D9-048E-4D77-AF2A-B848E0CF4126}" dt="2024-04-18T10:38:27.789" v="70"/>
          <ac:graphicFrameMkLst>
            <pc:docMk/>
            <pc:sldMk cId="2655593088" sldId="289"/>
            <ac:graphicFrameMk id="10" creationId="{7F1D3519-433F-241D-1D21-69CFD8850775}"/>
          </ac:graphicFrameMkLst>
        </pc:graphicFrameChg>
      </pc:sldChg>
    </pc:docChg>
  </pc:docChgLst>
  <pc:docChgLst>
    <pc:chgData name="게스트 사용자" providerId="Windows Live" clId="Web-{0B16A549-BDA2-43D2-AD3A-0CBD67B42D6B}"/>
    <pc:docChg chg="addSld delSld modSld">
      <pc:chgData name="게스트 사용자" userId="" providerId="Windows Live" clId="Web-{0B16A549-BDA2-43D2-AD3A-0CBD67B42D6B}" dt="2024-04-17T18:54:58.334" v="264" actId="1076"/>
      <pc:docMkLst>
        <pc:docMk/>
      </pc:docMkLst>
      <pc:sldChg chg="addSp delSp modSp">
        <pc:chgData name="게스트 사용자" userId="" providerId="Windows Live" clId="Web-{0B16A549-BDA2-43D2-AD3A-0CBD67B42D6B}" dt="2024-04-17T18:42:50.672" v="43" actId="1076"/>
        <pc:sldMkLst>
          <pc:docMk/>
          <pc:sldMk cId="1363425439" sldId="279"/>
        </pc:sldMkLst>
        <pc:spChg chg="add del mod">
          <ac:chgData name="게스트 사용자" userId="" providerId="Windows Live" clId="Web-{0B16A549-BDA2-43D2-AD3A-0CBD67B42D6B}" dt="2024-04-17T18:39:50.519" v="9"/>
          <ac:spMkLst>
            <pc:docMk/>
            <pc:sldMk cId="1363425439" sldId="279"/>
            <ac:spMk id="3" creationId="{44CE1479-A7E6-4DBD-91EE-7EBF3F73B268}"/>
          </ac:spMkLst>
        </pc:spChg>
        <pc:spChg chg="add del mod">
          <ac:chgData name="게스트 사용자" userId="" providerId="Windows Live" clId="Web-{0B16A549-BDA2-43D2-AD3A-0CBD67B42D6B}" dt="2024-04-17T18:41:05.118" v="23" actId="20577"/>
          <ac:spMkLst>
            <pc:docMk/>
            <pc:sldMk cId="1363425439" sldId="279"/>
            <ac:spMk id="4" creationId="{0F0680B8-3FCC-4673-8F19-CAEC6C40DCC2}"/>
          </ac:spMkLst>
        </pc:spChg>
        <pc:picChg chg="add del mod">
          <ac:chgData name="게스트 사용자" userId="" providerId="Windows Live" clId="Web-{0B16A549-BDA2-43D2-AD3A-0CBD67B42D6B}" dt="2024-04-17T18:39:32.736" v="2"/>
          <ac:picMkLst>
            <pc:docMk/>
            <pc:sldMk cId="1363425439" sldId="279"/>
            <ac:picMk id="5" creationId="{640EEC73-0D89-DB46-3DE0-E279530200E3}"/>
          </ac:picMkLst>
        </pc:picChg>
        <pc:picChg chg="add del mod">
          <ac:chgData name="게스트 사용자" userId="" providerId="Windows Live" clId="Web-{0B16A549-BDA2-43D2-AD3A-0CBD67B42D6B}" dt="2024-04-17T18:40:11.176" v="12"/>
          <ac:picMkLst>
            <pc:docMk/>
            <pc:sldMk cId="1363425439" sldId="279"/>
            <ac:picMk id="6" creationId="{E09505AD-502C-D30A-6256-36EB5F19272D}"/>
          </ac:picMkLst>
        </pc:picChg>
        <pc:picChg chg="add del mod">
          <ac:chgData name="게스트 사용자" userId="" providerId="Windows Live" clId="Web-{0B16A549-BDA2-43D2-AD3A-0CBD67B42D6B}" dt="2024-04-17T18:41:38.292" v="25"/>
          <ac:picMkLst>
            <pc:docMk/>
            <pc:sldMk cId="1363425439" sldId="279"/>
            <ac:picMk id="7" creationId="{20FED4A8-D2C5-6DA9-EA04-6FD3E19D7F46}"/>
          </ac:picMkLst>
        </pc:picChg>
        <pc:picChg chg="add del mod">
          <ac:chgData name="게스트 사용자" userId="" providerId="Windows Live" clId="Web-{0B16A549-BDA2-43D2-AD3A-0CBD67B42D6B}" dt="2024-04-17T18:41:48.340" v="29"/>
          <ac:picMkLst>
            <pc:docMk/>
            <pc:sldMk cId="1363425439" sldId="279"/>
            <ac:picMk id="8" creationId="{1F45F222-53A4-BA46-56B7-4ED5D362A330}"/>
          </ac:picMkLst>
        </pc:picChg>
        <pc:picChg chg="add mod">
          <ac:chgData name="게스트 사용자" userId="" providerId="Windows Live" clId="Web-{0B16A549-BDA2-43D2-AD3A-0CBD67B42D6B}" dt="2024-04-17T18:42:02.262" v="33" actId="1076"/>
          <ac:picMkLst>
            <pc:docMk/>
            <pc:sldMk cId="1363425439" sldId="279"/>
            <ac:picMk id="9" creationId="{4BDB2CE4-335F-4059-BE1C-15C038E3C0BD}"/>
          </ac:picMkLst>
        </pc:picChg>
        <pc:picChg chg="add mod">
          <ac:chgData name="게스트 사용자" userId="" providerId="Windows Live" clId="Web-{0B16A549-BDA2-43D2-AD3A-0CBD67B42D6B}" dt="2024-04-17T18:41:59.653" v="32" actId="1076"/>
          <ac:picMkLst>
            <pc:docMk/>
            <pc:sldMk cId="1363425439" sldId="279"/>
            <ac:picMk id="10" creationId="{77D1AB3D-B748-2220-79BE-AAD5E405B957}"/>
          </ac:picMkLst>
        </pc:picChg>
        <pc:picChg chg="add mod ord">
          <ac:chgData name="게스트 사용자" userId="" providerId="Windows Live" clId="Web-{0B16A549-BDA2-43D2-AD3A-0CBD67B42D6B}" dt="2024-04-17T18:42:28.499" v="38"/>
          <ac:picMkLst>
            <pc:docMk/>
            <pc:sldMk cId="1363425439" sldId="279"/>
            <ac:picMk id="11" creationId="{7FAA95BF-A824-B41B-B47A-F98B7FF577ED}"/>
          </ac:picMkLst>
        </pc:picChg>
        <pc:picChg chg="add mod">
          <ac:chgData name="게스트 사용자" userId="" providerId="Windows Live" clId="Web-{0B16A549-BDA2-43D2-AD3A-0CBD67B42D6B}" dt="2024-04-17T18:42:16.013" v="36" actId="1076"/>
          <ac:picMkLst>
            <pc:docMk/>
            <pc:sldMk cId="1363425439" sldId="279"/>
            <ac:picMk id="12" creationId="{9860FA9C-85A1-82A0-F6E9-9D4FF0428F8C}"/>
          </ac:picMkLst>
        </pc:picChg>
        <pc:picChg chg="add mod">
          <ac:chgData name="게스트 사용자" userId="" providerId="Windows Live" clId="Web-{0B16A549-BDA2-43D2-AD3A-0CBD67B42D6B}" dt="2024-04-17T18:42:35.906" v="40" actId="1076"/>
          <ac:picMkLst>
            <pc:docMk/>
            <pc:sldMk cId="1363425439" sldId="279"/>
            <ac:picMk id="13" creationId="{20EE4F2D-D063-2BCA-6DF5-EBD44FEF9C39}"/>
          </ac:picMkLst>
        </pc:picChg>
        <pc:picChg chg="add mod">
          <ac:chgData name="게스트 사용자" userId="" providerId="Windows Live" clId="Web-{0B16A549-BDA2-43D2-AD3A-0CBD67B42D6B}" dt="2024-04-17T18:42:50.672" v="43" actId="1076"/>
          <ac:picMkLst>
            <pc:docMk/>
            <pc:sldMk cId="1363425439" sldId="279"/>
            <ac:picMk id="14" creationId="{50D9A932-1EA0-C2D2-9BC7-BCA3F2AD278A}"/>
          </ac:picMkLst>
        </pc:picChg>
      </pc:sldChg>
      <pc:sldChg chg="addSp modSp">
        <pc:chgData name="게스트 사용자" userId="" providerId="Windows Live" clId="Web-{0B16A549-BDA2-43D2-AD3A-0CBD67B42D6B}" dt="2024-04-17T18:49:33.357" v="155" actId="1076"/>
        <pc:sldMkLst>
          <pc:docMk/>
          <pc:sldMk cId="1770933049" sldId="280"/>
        </pc:sldMkLst>
        <pc:spChg chg="mod">
          <ac:chgData name="게스트 사용자" userId="" providerId="Windows Live" clId="Web-{0B16A549-BDA2-43D2-AD3A-0CBD67B42D6B}" dt="2024-04-17T18:48:56.323" v="135"/>
          <ac:spMkLst>
            <pc:docMk/>
            <pc:sldMk cId="1770933049" sldId="280"/>
            <ac:spMk id="3" creationId="{44CE1479-A7E6-4DBD-91EE-7EBF3F73B268}"/>
          </ac:spMkLst>
        </pc:spChg>
        <pc:spChg chg="mod">
          <ac:chgData name="게스트 사용자" userId="" providerId="Windows Live" clId="Web-{0B16A549-BDA2-43D2-AD3A-0CBD67B42D6B}" dt="2024-04-17T18:49:29.420" v="153" actId="20577"/>
          <ac:spMkLst>
            <pc:docMk/>
            <pc:sldMk cId="1770933049" sldId="280"/>
            <ac:spMk id="4" creationId="{0F0680B8-3FCC-4673-8F19-CAEC6C40DCC2}"/>
          </ac:spMkLst>
        </pc:spChg>
        <pc:graphicFrameChg chg="add mod">
          <ac:chgData name="게스트 사용자" userId="" providerId="Windows Live" clId="Web-{0B16A549-BDA2-43D2-AD3A-0CBD67B42D6B}" dt="2024-04-17T18:49:33.357" v="155" actId="1076"/>
          <ac:graphicFrameMkLst>
            <pc:docMk/>
            <pc:sldMk cId="1770933049" sldId="280"/>
            <ac:graphicFrameMk id="6" creationId="{14EF8D24-418D-51AA-5060-025273DEF865}"/>
          </ac:graphicFrameMkLst>
        </pc:graphicFrameChg>
      </pc:sldChg>
      <pc:sldChg chg="addSp delSp modSp add replId">
        <pc:chgData name="게스트 사용자" userId="" providerId="Windows Live" clId="Web-{0B16A549-BDA2-43D2-AD3A-0CBD67B42D6B}" dt="2024-04-17T18:44:28.023" v="70"/>
        <pc:sldMkLst>
          <pc:docMk/>
          <pc:sldMk cId="161526015" sldId="283"/>
        </pc:sldMkLst>
        <pc:spChg chg="mod">
          <ac:chgData name="게스트 사용자" userId="" providerId="Windows Live" clId="Web-{0B16A549-BDA2-43D2-AD3A-0CBD67B42D6B}" dt="2024-04-17T18:43:26.784" v="57" actId="20577"/>
          <ac:spMkLst>
            <pc:docMk/>
            <pc:sldMk cId="161526015" sldId="283"/>
            <ac:spMk id="4" creationId="{0F0680B8-3FCC-4673-8F19-CAEC6C40DCC2}"/>
          </ac:spMkLst>
        </pc:spChg>
        <pc:graphicFrameChg chg="add mod modGraphic">
          <ac:chgData name="게스트 사용자" userId="" providerId="Windows Live" clId="Web-{0B16A549-BDA2-43D2-AD3A-0CBD67B42D6B}" dt="2024-04-17T18:44:28.023" v="70"/>
          <ac:graphicFrameMkLst>
            <pc:docMk/>
            <pc:sldMk cId="161526015" sldId="283"/>
            <ac:graphicFrameMk id="6" creationId="{AB18CCD4-7EEF-6DDC-A4FD-6D98500317DE}"/>
          </ac:graphicFrameMkLst>
        </pc:graphicFrameChg>
        <pc:picChg chg="del">
          <ac:chgData name="게스트 사용자" userId="" providerId="Windows Live" clId="Web-{0B16A549-BDA2-43D2-AD3A-0CBD67B42D6B}" dt="2024-04-17T18:43:03.173" v="45"/>
          <ac:picMkLst>
            <pc:docMk/>
            <pc:sldMk cId="161526015" sldId="283"/>
            <ac:picMk id="9" creationId="{4BDB2CE4-335F-4059-BE1C-15C038E3C0BD}"/>
          </ac:picMkLst>
        </pc:picChg>
        <pc:picChg chg="del">
          <ac:chgData name="게스트 사용자" userId="" providerId="Windows Live" clId="Web-{0B16A549-BDA2-43D2-AD3A-0CBD67B42D6B}" dt="2024-04-17T18:43:04.376" v="46"/>
          <ac:picMkLst>
            <pc:docMk/>
            <pc:sldMk cId="161526015" sldId="283"/>
            <ac:picMk id="10" creationId="{77D1AB3D-B748-2220-79BE-AAD5E405B957}"/>
          </ac:picMkLst>
        </pc:picChg>
        <pc:picChg chg="del">
          <ac:chgData name="게스트 사용자" userId="" providerId="Windows Live" clId="Web-{0B16A549-BDA2-43D2-AD3A-0CBD67B42D6B}" dt="2024-04-17T18:43:05.423" v="48"/>
          <ac:picMkLst>
            <pc:docMk/>
            <pc:sldMk cId="161526015" sldId="283"/>
            <ac:picMk id="11" creationId="{7FAA95BF-A824-B41B-B47A-F98B7FF577ED}"/>
          </ac:picMkLst>
        </pc:picChg>
        <pc:picChg chg="del">
          <ac:chgData name="게스트 사용자" userId="" providerId="Windows Live" clId="Web-{0B16A549-BDA2-43D2-AD3A-0CBD67B42D6B}" dt="2024-04-17T18:43:06.611" v="50"/>
          <ac:picMkLst>
            <pc:docMk/>
            <pc:sldMk cId="161526015" sldId="283"/>
            <ac:picMk id="12" creationId="{9860FA9C-85A1-82A0-F6E9-9D4FF0428F8C}"/>
          </ac:picMkLst>
        </pc:picChg>
        <pc:picChg chg="del">
          <ac:chgData name="게스트 사용자" userId="" providerId="Windows Live" clId="Web-{0B16A549-BDA2-43D2-AD3A-0CBD67B42D6B}" dt="2024-04-17T18:43:05.111" v="47"/>
          <ac:picMkLst>
            <pc:docMk/>
            <pc:sldMk cId="161526015" sldId="283"/>
            <ac:picMk id="13" creationId="{20EE4F2D-D063-2BCA-6DF5-EBD44FEF9C39}"/>
          </ac:picMkLst>
        </pc:picChg>
        <pc:picChg chg="del">
          <ac:chgData name="게스트 사용자" userId="" providerId="Windows Live" clId="Web-{0B16A549-BDA2-43D2-AD3A-0CBD67B42D6B}" dt="2024-04-17T18:43:06.080" v="49"/>
          <ac:picMkLst>
            <pc:docMk/>
            <pc:sldMk cId="161526015" sldId="283"/>
            <ac:picMk id="14" creationId="{50D9A932-1EA0-C2D2-9BC7-BCA3F2AD278A}"/>
          </ac:picMkLst>
        </pc:picChg>
      </pc:sldChg>
      <pc:sldChg chg="addSp delSp modSp add del replId">
        <pc:chgData name="게스트 사용자" userId="" providerId="Windows Live" clId="Web-{0B16A549-BDA2-43D2-AD3A-0CBD67B42D6B}" dt="2024-04-17T18:47:58.257" v="119" actId="1076"/>
        <pc:sldMkLst>
          <pc:docMk/>
          <pc:sldMk cId="4056464612" sldId="284"/>
        </pc:sldMkLst>
        <pc:spChg chg="mod">
          <ac:chgData name="게스트 사용자" userId="" providerId="Windows Live" clId="Web-{0B16A549-BDA2-43D2-AD3A-0CBD67B42D6B}" dt="2024-04-17T18:45:18.870" v="81" actId="20577"/>
          <ac:spMkLst>
            <pc:docMk/>
            <pc:sldMk cId="4056464612" sldId="284"/>
            <ac:spMk id="4" creationId="{0F0680B8-3FCC-4673-8F19-CAEC6C40DCC2}"/>
          </ac:spMkLst>
        </pc:spChg>
        <pc:spChg chg="add mod">
          <ac:chgData name="게스트 사용자" userId="" providerId="Windows Live" clId="Web-{0B16A549-BDA2-43D2-AD3A-0CBD67B42D6B}" dt="2024-04-17T18:47:58.257" v="119" actId="1076"/>
          <ac:spMkLst>
            <pc:docMk/>
            <pc:sldMk cId="4056464612" sldId="284"/>
            <ac:spMk id="10" creationId="{C20C6F79-EBCF-C2DC-6BA0-301382261C2E}"/>
          </ac:spMkLst>
        </pc:spChg>
        <pc:graphicFrameChg chg="del mod modGraphic">
          <ac:chgData name="게스트 사용자" userId="" providerId="Windows Live" clId="Web-{0B16A549-BDA2-43D2-AD3A-0CBD67B42D6B}" dt="2024-04-17T18:44:50.775" v="74"/>
          <ac:graphicFrameMkLst>
            <pc:docMk/>
            <pc:sldMk cId="4056464612" sldId="284"/>
            <ac:graphicFrameMk id="6" creationId="{AB18CCD4-7EEF-6DDC-A4FD-6D98500317DE}"/>
          </ac:graphicFrameMkLst>
        </pc:graphicFrameChg>
        <pc:picChg chg="add del mod">
          <ac:chgData name="게스트 사용자" userId="" providerId="Windows Live" clId="Web-{0B16A549-BDA2-43D2-AD3A-0CBD67B42D6B}" dt="2024-04-17T18:46:00.717" v="93"/>
          <ac:picMkLst>
            <pc:docMk/>
            <pc:sldMk cId="4056464612" sldId="284"/>
            <ac:picMk id="5" creationId="{5B0C336E-1148-917E-69E8-E6AA46D97FC3}"/>
          </ac:picMkLst>
        </pc:picChg>
        <pc:picChg chg="add mod">
          <ac:chgData name="게스트 사용자" userId="" providerId="Windows Live" clId="Web-{0B16A549-BDA2-43D2-AD3A-0CBD67B42D6B}" dt="2024-04-17T18:46:14.968" v="97" actId="1076"/>
          <ac:picMkLst>
            <pc:docMk/>
            <pc:sldMk cId="4056464612" sldId="284"/>
            <ac:picMk id="7" creationId="{54F62BCE-1910-857E-9760-819228EF3C99}"/>
          </ac:picMkLst>
        </pc:picChg>
        <pc:picChg chg="add mod">
          <ac:chgData name="게스트 사용자" userId="" providerId="Windows Live" clId="Web-{0B16A549-BDA2-43D2-AD3A-0CBD67B42D6B}" dt="2024-04-17T18:46:37.329" v="101" actId="1076"/>
          <ac:picMkLst>
            <pc:docMk/>
            <pc:sldMk cId="4056464612" sldId="284"/>
            <ac:picMk id="8" creationId="{5FC10DE9-EE4F-975A-0226-46C58CA1C09E}"/>
          </ac:picMkLst>
        </pc:picChg>
        <pc:picChg chg="add del mod modCrop">
          <ac:chgData name="게스트 사용자" userId="" providerId="Windows Live" clId="Web-{0B16A549-BDA2-43D2-AD3A-0CBD67B42D6B}" dt="2024-04-17T18:47:40.037" v="115"/>
          <ac:picMkLst>
            <pc:docMk/>
            <pc:sldMk cId="4056464612" sldId="284"/>
            <ac:picMk id="9" creationId="{16EEE48B-C8A5-A1B0-B0D8-FA672CB68E1E}"/>
          </ac:picMkLst>
        </pc:picChg>
      </pc:sldChg>
      <pc:sldChg chg="addSp delSp modSp add replId">
        <pc:chgData name="게스트 사용자" userId="" providerId="Windows Live" clId="Web-{0B16A549-BDA2-43D2-AD3A-0CBD67B42D6B}" dt="2024-04-17T18:48:32.478" v="131" actId="1076"/>
        <pc:sldMkLst>
          <pc:docMk/>
          <pc:sldMk cId="1785260176" sldId="285"/>
        </pc:sldMkLst>
        <pc:spChg chg="mod">
          <ac:chgData name="게스트 사용자" userId="" providerId="Windows Live" clId="Web-{0B16A549-BDA2-43D2-AD3A-0CBD67B42D6B}" dt="2024-04-17T18:48:28.181" v="129" actId="20577"/>
          <ac:spMkLst>
            <pc:docMk/>
            <pc:sldMk cId="1785260176" sldId="285"/>
            <ac:spMk id="4" creationId="{0F0680B8-3FCC-4673-8F19-CAEC6C40DCC2}"/>
          </ac:spMkLst>
        </pc:spChg>
        <pc:graphicFrameChg chg="add mod">
          <ac:chgData name="게스트 사용자" userId="" providerId="Windows Live" clId="Web-{0B16A549-BDA2-43D2-AD3A-0CBD67B42D6B}" dt="2024-04-17T18:48:32.478" v="131" actId="1076"/>
          <ac:graphicFrameMkLst>
            <pc:docMk/>
            <pc:sldMk cId="1785260176" sldId="285"/>
            <ac:graphicFrameMk id="7" creationId="{F1268F37-9259-A902-8E3F-EFD24F140E45}"/>
          </ac:graphicFrameMkLst>
        </pc:graphicFrameChg>
        <pc:picChg chg="del">
          <ac:chgData name="게스트 사용자" userId="" providerId="Windows Live" clId="Web-{0B16A549-BDA2-43D2-AD3A-0CBD67B42D6B}" dt="2024-04-17T18:48:04.398" v="120"/>
          <ac:picMkLst>
            <pc:docMk/>
            <pc:sldMk cId="1785260176" sldId="285"/>
            <ac:picMk id="5" creationId="{5B0C336E-1148-917E-69E8-E6AA46D97FC3}"/>
          </ac:picMkLst>
        </pc:picChg>
      </pc:sldChg>
      <pc:sldChg chg="addSp delSp modSp add replId">
        <pc:chgData name="게스트 사용자" userId="" providerId="Windows Live" clId="Web-{0B16A549-BDA2-43D2-AD3A-0CBD67B42D6B}" dt="2024-04-17T18:53:39.766" v="238" actId="1076"/>
        <pc:sldMkLst>
          <pc:docMk/>
          <pc:sldMk cId="1528243657" sldId="286"/>
        </pc:sldMkLst>
        <pc:spChg chg="mod">
          <ac:chgData name="게스트 사용자" userId="" providerId="Windows Live" clId="Web-{0B16A549-BDA2-43D2-AD3A-0CBD67B42D6B}" dt="2024-04-17T18:50:07.047" v="171" actId="20577"/>
          <ac:spMkLst>
            <pc:docMk/>
            <pc:sldMk cId="1528243657" sldId="286"/>
            <ac:spMk id="4" creationId="{0F0680B8-3FCC-4673-8F19-CAEC6C40DCC2}"/>
          </ac:spMkLst>
        </pc:spChg>
        <pc:spChg chg="add mod">
          <ac:chgData name="게스트 사용자" userId="" providerId="Windows Live" clId="Web-{0B16A549-BDA2-43D2-AD3A-0CBD67B42D6B}" dt="2024-04-17T18:52:53.059" v="222"/>
          <ac:spMkLst>
            <pc:docMk/>
            <pc:sldMk cId="1528243657" sldId="286"/>
            <ac:spMk id="11" creationId="{DF01A737-4CF1-AC9F-1A5D-1FB5BACCCDD4}"/>
          </ac:spMkLst>
        </pc:spChg>
        <pc:spChg chg="add mod">
          <ac:chgData name="게스트 사용자" userId="" providerId="Windows Live" clId="Web-{0B16A549-BDA2-43D2-AD3A-0CBD67B42D6B}" dt="2024-04-17T18:53:01.529" v="228" actId="20577"/>
          <ac:spMkLst>
            <pc:docMk/>
            <pc:sldMk cId="1528243657" sldId="286"/>
            <ac:spMk id="12" creationId="{93953ACE-E0BD-D22D-4F3D-F383FC7C7F9F}"/>
          </ac:spMkLst>
        </pc:spChg>
        <pc:spChg chg="add mod">
          <ac:chgData name="게스트 사용자" userId="" providerId="Windows Live" clId="Web-{0B16A549-BDA2-43D2-AD3A-0CBD67B42D6B}" dt="2024-04-17T18:53:39.766" v="238" actId="1076"/>
          <ac:spMkLst>
            <pc:docMk/>
            <pc:sldMk cId="1528243657" sldId="286"/>
            <ac:spMk id="15" creationId="{6B71AAE2-9D09-2419-F6A1-8D27723681D1}"/>
          </ac:spMkLst>
        </pc:spChg>
        <pc:graphicFrameChg chg="del">
          <ac:chgData name="게스트 사용자" userId="" providerId="Windows Live" clId="Web-{0B16A549-BDA2-43D2-AD3A-0CBD67B42D6B}" dt="2024-04-17T18:49:51.452" v="163"/>
          <ac:graphicFrameMkLst>
            <pc:docMk/>
            <pc:sldMk cId="1528243657" sldId="286"/>
            <ac:graphicFrameMk id="6" creationId="{14EF8D24-418D-51AA-5060-025273DEF865}"/>
          </ac:graphicFrameMkLst>
        </pc:graphicFrameChg>
        <pc:graphicFrameChg chg="add mod">
          <ac:chgData name="게스트 사용자" userId="" providerId="Windows Live" clId="Web-{0B16A549-BDA2-43D2-AD3A-0CBD67B42D6B}" dt="2024-04-17T18:53:13.717" v="230" actId="1076"/>
          <ac:graphicFrameMkLst>
            <pc:docMk/>
            <pc:sldMk cId="1528243657" sldId="286"/>
            <ac:graphicFrameMk id="14" creationId="{861889BC-BF9C-325A-EC45-633E1997867A}"/>
          </ac:graphicFrameMkLst>
        </pc:graphicFrameChg>
        <pc:picChg chg="add mod">
          <ac:chgData name="게스트 사용자" userId="" providerId="Windows Live" clId="Web-{0B16A549-BDA2-43D2-AD3A-0CBD67B42D6B}" dt="2024-04-17T18:50:18.736" v="174" actId="14100"/>
          <ac:picMkLst>
            <pc:docMk/>
            <pc:sldMk cId="1528243657" sldId="286"/>
            <ac:picMk id="5" creationId="{D051C649-5222-3625-7494-2D82E563791C}"/>
          </ac:picMkLst>
        </pc:picChg>
        <pc:picChg chg="add mod">
          <ac:chgData name="게스트 사용자" userId="" providerId="Windows Live" clId="Web-{0B16A549-BDA2-43D2-AD3A-0CBD67B42D6B}" dt="2024-04-17T18:50:47.613" v="181" actId="1076"/>
          <ac:picMkLst>
            <pc:docMk/>
            <pc:sldMk cId="1528243657" sldId="286"/>
            <ac:picMk id="7" creationId="{7783A3E9-6576-7C6E-D3FA-D7AC8506F2A2}"/>
          </ac:picMkLst>
        </pc:picChg>
        <pc:picChg chg="add mod">
          <ac:chgData name="게스트 사용자" userId="" providerId="Windows Live" clId="Web-{0B16A549-BDA2-43D2-AD3A-0CBD67B42D6B}" dt="2024-04-17T18:51:03.583" v="185" actId="1076"/>
          <ac:picMkLst>
            <pc:docMk/>
            <pc:sldMk cId="1528243657" sldId="286"/>
            <ac:picMk id="8" creationId="{0B28DCFB-1334-325D-BBFB-11310593D643}"/>
          </ac:picMkLst>
        </pc:picChg>
        <pc:picChg chg="add del mod">
          <ac:chgData name="게스트 사용자" userId="" providerId="Windows Live" clId="Web-{0B16A549-BDA2-43D2-AD3A-0CBD67B42D6B}" dt="2024-04-17T18:51:31.694" v="193"/>
          <ac:picMkLst>
            <pc:docMk/>
            <pc:sldMk cId="1528243657" sldId="286"/>
            <ac:picMk id="9" creationId="{F34D2E3A-F1E0-020A-1888-32F51A23E4B4}"/>
          </ac:picMkLst>
        </pc:picChg>
        <pc:picChg chg="add del mod">
          <ac:chgData name="게스트 사용자" userId="" providerId="Windows Live" clId="Web-{0B16A549-BDA2-43D2-AD3A-0CBD67B42D6B}" dt="2024-04-17T18:51:29.834" v="192"/>
          <ac:picMkLst>
            <pc:docMk/>
            <pc:sldMk cId="1528243657" sldId="286"/>
            <ac:picMk id="10" creationId="{486274B9-4675-BDBA-72AE-38DD9FFD70E5}"/>
          </ac:picMkLst>
        </pc:picChg>
      </pc:sldChg>
      <pc:sldChg chg="delSp modSp add replId">
        <pc:chgData name="게스트 사용자" userId="" providerId="Windows Live" clId="Web-{0B16A549-BDA2-43D2-AD3A-0CBD67B42D6B}" dt="2024-04-17T18:49:50.421" v="162"/>
        <pc:sldMkLst>
          <pc:docMk/>
          <pc:sldMk cId="401800422" sldId="287"/>
        </pc:sldMkLst>
        <pc:spChg chg="del mod">
          <ac:chgData name="게스트 사용자" userId="" providerId="Windows Live" clId="Web-{0B16A549-BDA2-43D2-AD3A-0CBD67B42D6B}" dt="2024-04-17T18:49:50.421" v="162"/>
          <ac:spMkLst>
            <pc:docMk/>
            <pc:sldMk cId="401800422" sldId="287"/>
            <ac:spMk id="4" creationId="{0F0680B8-3FCC-4673-8F19-CAEC6C40DCC2}"/>
          </ac:spMkLst>
        </pc:spChg>
        <pc:graphicFrameChg chg="del mod modGraphic">
          <ac:chgData name="게스트 사용자" userId="" providerId="Windows Live" clId="Web-{0B16A549-BDA2-43D2-AD3A-0CBD67B42D6B}" dt="2024-04-17T18:49:46.421" v="160"/>
          <ac:graphicFrameMkLst>
            <pc:docMk/>
            <pc:sldMk cId="401800422" sldId="287"/>
            <ac:graphicFrameMk id="6" creationId="{14EF8D24-418D-51AA-5060-025273DEF865}"/>
          </ac:graphicFrameMkLst>
        </pc:graphicFrameChg>
      </pc:sldChg>
      <pc:sldChg chg="add replId">
        <pc:chgData name="게스트 사용자" userId="" providerId="Windows Live" clId="Web-{0B16A549-BDA2-43D2-AD3A-0CBD67B42D6B}" dt="2024-04-17T18:53:45.329" v="239"/>
        <pc:sldMkLst>
          <pc:docMk/>
          <pc:sldMk cId="2910354341" sldId="288"/>
        </pc:sldMkLst>
      </pc:sldChg>
      <pc:sldChg chg="addSp delSp modSp add replId">
        <pc:chgData name="게스트 사용자" userId="" providerId="Windows Live" clId="Web-{0B16A549-BDA2-43D2-AD3A-0CBD67B42D6B}" dt="2024-04-17T18:54:58.334" v="264" actId="1076"/>
        <pc:sldMkLst>
          <pc:docMk/>
          <pc:sldMk cId="2655593088" sldId="289"/>
        </pc:sldMkLst>
        <pc:spChg chg="mod">
          <ac:chgData name="게스트 사용자" userId="" providerId="Windows Live" clId="Web-{0B16A549-BDA2-43D2-AD3A-0CBD67B42D6B}" dt="2024-04-17T18:54:33.035" v="256" actId="20577"/>
          <ac:spMkLst>
            <pc:docMk/>
            <pc:sldMk cId="2655593088" sldId="289"/>
            <ac:spMk id="4" creationId="{0F0680B8-3FCC-4673-8F19-CAEC6C40DCC2}"/>
          </ac:spMkLst>
        </pc:spChg>
        <pc:spChg chg="del">
          <ac:chgData name="게스트 사용자" userId="" providerId="Windows Live" clId="Web-{0B16A549-BDA2-43D2-AD3A-0CBD67B42D6B}" dt="2024-04-17T18:54:10.408" v="243"/>
          <ac:spMkLst>
            <pc:docMk/>
            <pc:sldMk cId="2655593088" sldId="289"/>
            <ac:spMk id="11" creationId="{DF01A737-4CF1-AC9F-1A5D-1FB5BACCCDD4}"/>
          </ac:spMkLst>
        </pc:spChg>
        <pc:spChg chg="del">
          <ac:chgData name="게스트 사용자" userId="" providerId="Windows Live" clId="Web-{0B16A549-BDA2-43D2-AD3A-0CBD67B42D6B}" dt="2024-04-17T18:54:10.408" v="242"/>
          <ac:spMkLst>
            <pc:docMk/>
            <pc:sldMk cId="2655593088" sldId="289"/>
            <ac:spMk id="12" creationId="{93953ACE-E0BD-D22D-4F3D-F383FC7C7F9F}"/>
          </ac:spMkLst>
        </pc:spChg>
        <pc:graphicFrameChg chg="add mod">
          <ac:chgData name="게스트 사용자" userId="" providerId="Windows Live" clId="Web-{0B16A549-BDA2-43D2-AD3A-0CBD67B42D6B}" dt="2024-04-17T18:54:47.974" v="260" actId="1076"/>
          <ac:graphicFrameMkLst>
            <pc:docMk/>
            <pc:sldMk cId="2655593088" sldId="289"/>
            <ac:graphicFrameMk id="10" creationId="{7F1D3519-433F-241D-1D21-69CFD8850775}"/>
          </ac:graphicFrameMkLst>
        </pc:graphicFrameChg>
        <pc:graphicFrameChg chg="del">
          <ac:chgData name="게스트 사용자" userId="" providerId="Windows Live" clId="Web-{0B16A549-BDA2-43D2-AD3A-0CBD67B42D6B}" dt="2024-04-17T18:54:10.408" v="241"/>
          <ac:graphicFrameMkLst>
            <pc:docMk/>
            <pc:sldMk cId="2655593088" sldId="289"/>
            <ac:graphicFrameMk id="14" creationId="{861889BC-BF9C-325A-EC45-633E1997867A}"/>
          </ac:graphicFrameMkLst>
        </pc:graphicFrameChg>
        <pc:graphicFrameChg chg="add mod modGraphic">
          <ac:chgData name="게스트 사용자" userId="" providerId="Windows Live" clId="Web-{0B16A549-BDA2-43D2-AD3A-0CBD67B42D6B}" dt="2024-04-17T18:54:58.334" v="264" actId="1076"/>
          <ac:graphicFrameMkLst>
            <pc:docMk/>
            <pc:sldMk cId="2655593088" sldId="289"/>
            <ac:graphicFrameMk id="16" creationId="{0DD470CA-A8E7-E57D-9441-9FB019CF49E3}"/>
          </ac:graphicFrameMkLst>
        </pc:graphicFrameChg>
        <pc:picChg chg="del">
          <ac:chgData name="게스트 사용자" userId="" providerId="Windows Live" clId="Web-{0B16A549-BDA2-43D2-AD3A-0CBD67B42D6B}" dt="2024-04-17T18:54:10.424" v="246"/>
          <ac:picMkLst>
            <pc:docMk/>
            <pc:sldMk cId="2655593088" sldId="289"/>
            <ac:picMk id="5" creationId="{D051C649-5222-3625-7494-2D82E563791C}"/>
          </ac:picMkLst>
        </pc:picChg>
        <pc:picChg chg="add del mod">
          <ac:chgData name="게스트 사용자" userId="" providerId="Windows Live" clId="Web-{0B16A549-BDA2-43D2-AD3A-0CBD67B42D6B}" dt="2024-04-17T18:54:41.770" v="258"/>
          <ac:picMkLst>
            <pc:docMk/>
            <pc:sldMk cId="2655593088" sldId="289"/>
            <ac:picMk id="6" creationId="{E91C407B-829D-04E6-41AE-805869CF1702}"/>
          </ac:picMkLst>
        </pc:picChg>
        <pc:picChg chg="del">
          <ac:chgData name="게스트 사용자" userId="" providerId="Windows Live" clId="Web-{0B16A549-BDA2-43D2-AD3A-0CBD67B42D6B}" dt="2024-04-17T18:54:10.424" v="245"/>
          <ac:picMkLst>
            <pc:docMk/>
            <pc:sldMk cId="2655593088" sldId="289"/>
            <ac:picMk id="7" creationId="{7783A3E9-6576-7C6E-D3FA-D7AC8506F2A2}"/>
          </ac:picMkLst>
        </pc:picChg>
        <pc:picChg chg="del">
          <ac:chgData name="게스트 사용자" userId="" providerId="Windows Live" clId="Web-{0B16A549-BDA2-43D2-AD3A-0CBD67B42D6B}" dt="2024-04-17T18:54:10.424" v="244"/>
          <ac:picMkLst>
            <pc:docMk/>
            <pc:sldMk cId="2655593088" sldId="289"/>
            <ac:picMk id="8" creationId="{0B28DCFB-1334-325D-BBFB-11310593D64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F5FD2-31F0-4C0B-95CA-811A8A4E6F51}" type="datetimeFigureOut">
              <a:rPr lang="ko-KR" altLang="en-US" smtClean="0"/>
              <a:t>2024. 4. 22.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101942-F20C-4A08-95F5-2A6986C15CBB}" type="slidenum">
              <a:rPr lang="ko-KR" altLang="en-US" smtClean="0"/>
              <a:t>‹#›</a:t>
            </a:fld>
            <a:endParaRPr lang="ko-KR" altLang="en-US"/>
          </a:p>
        </p:txBody>
      </p:sp>
    </p:spTree>
    <p:extLst>
      <p:ext uri="{BB962C8B-B14F-4D97-AF65-F5344CB8AC3E}">
        <p14:creationId xmlns:p14="http://schemas.microsoft.com/office/powerpoint/2010/main" val="966298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Hello, My name is Hyungmin Kim from Hanyang University.</a:t>
            </a:r>
          </a:p>
          <a:p>
            <a:r>
              <a:rPr kumimoji="1" lang="en-US" altLang="ko-KR"/>
              <a:t>Thanks for inviting me in AICAS 2024 Conference and Let me get started the presentation.</a:t>
            </a:r>
          </a:p>
          <a:p>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a:t>
            </a:fld>
            <a:endParaRPr lang="ko-KR" altLang="en-US"/>
          </a:p>
        </p:txBody>
      </p:sp>
    </p:spTree>
    <p:extLst>
      <p:ext uri="{BB962C8B-B14F-4D97-AF65-F5344CB8AC3E}">
        <p14:creationId xmlns:p14="http://schemas.microsoft.com/office/powerpoint/2010/main" val="204924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and finally preliminary optimization results. we made one point two to three times faster than original latency and throughput and made a half of memory consumption by applying INT4 quantization.</a:t>
            </a:r>
          </a:p>
          <a:p>
            <a:r>
              <a:rPr kumimoji="1" lang="en-US" altLang="ko-KR"/>
              <a:t>i think the main contribution of preliminary stage is INT4 quantization. by applying it, we made a half of reduction in memory and littile bit faster than original model.</a:t>
            </a:r>
          </a:p>
          <a:p>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10</a:t>
            </a:fld>
            <a:endParaRPr lang="ko-KR" altLang="en-US"/>
          </a:p>
        </p:txBody>
      </p:sp>
    </p:spTree>
    <p:extLst>
      <p:ext uri="{BB962C8B-B14F-4D97-AF65-F5344CB8AC3E}">
        <p14:creationId xmlns:p14="http://schemas.microsoft.com/office/powerpoint/2010/main" val="215918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the next is semi-final stage.</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11</a:t>
            </a:fld>
            <a:endParaRPr lang="ko-KR" altLang="en-US"/>
          </a:p>
        </p:txBody>
      </p:sp>
    </p:spTree>
    <p:extLst>
      <p:ext uri="{BB962C8B-B14F-4D97-AF65-F5344CB8AC3E}">
        <p14:creationId xmlns:p14="http://schemas.microsoft.com/office/powerpoint/2010/main" val="3554658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first, algorithmic optimization. in this semi-final stage, the model changes qwen 7 billion to one point eight billion model. and task was also changed.</a:t>
            </a:r>
          </a:p>
          <a:p>
            <a:r>
              <a:rPr kumimoji="1" lang="en-US" altLang="ko-KR"/>
              <a:t>after all, we first apply full precision finetuning the original model for better accracy of specialized target task.</a:t>
            </a:r>
          </a:p>
          <a:p>
            <a:r>
              <a:rPr kumimoji="1" lang="en-US" altLang="ko-KR"/>
              <a:t>and with various experimental settings, we made three precent better than original model.</a:t>
            </a:r>
          </a:p>
          <a:p>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12</a:t>
            </a:fld>
            <a:endParaRPr lang="ko-KR" altLang="en-US"/>
          </a:p>
        </p:txBody>
      </p:sp>
    </p:spTree>
    <p:extLst>
      <p:ext uri="{BB962C8B-B14F-4D97-AF65-F5344CB8AC3E}">
        <p14:creationId xmlns:p14="http://schemas.microsoft.com/office/powerpoint/2010/main" val="3455573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and secondly, we thought that the only quantization is not enough to make a exceptional improvement. so we considered applying layer pruning optimization method.</a:t>
            </a:r>
          </a:p>
          <a:p>
            <a:r>
              <a:rPr kumimoji="1" lang="en-US" altLang="ko-KR"/>
              <a:t>unlike other methods, layer pruning directly reduces the model size and increase througput without specific kernels or implementation.</a:t>
            </a:r>
          </a:p>
          <a:p>
            <a:r>
              <a:rPr kumimoji="1" lang="en-US" altLang="ko-KR"/>
              <a:t>and we apply sleb pruning methodology for qwen one point eight model. and i briefly explain about sleb pruning method.</a:t>
            </a:r>
          </a:p>
          <a:p>
            <a:r>
              <a:rPr kumimoji="1" lang="en-US" altLang="ko-KR"/>
              <a:t>in step1. it evaluate the importance of each transformer block based on output similarity of the transformer block.</a:t>
            </a:r>
          </a:p>
          <a:p>
            <a:r>
              <a:rPr kumimoji="1" lang="en-US" altLang="ko-KR"/>
              <a:t>and step2. with the target pruning rate, iterate evaluation of pruned model by check prediction results.</a:t>
            </a:r>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13</a:t>
            </a:fld>
            <a:endParaRPr lang="ko-KR" altLang="en-US"/>
          </a:p>
        </p:txBody>
      </p:sp>
    </p:spTree>
    <p:extLst>
      <p:ext uri="{BB962C8B-B14F-4D97-AF65-F5344CB8AC3E}">
        <p14:creationId xmlns:p14="http://schemas.microsoft.com/office/powerpoint/2010/main" val="120830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due to the model size of qwen one point eight model is small we can't apply pruning so many layers. so we removed four, six, eight layers. </a:t>
            </a:r>
          </a:p>
          <a:p>
            <a:r>
              <a:rPr kumimoji="1" lang="en-US" altLang="ko-KR"/>
              <a:t>and like i said, with the sleb pruning method, we can get 8 layer pruned model with about seventy-one accuracy model.</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14</a:t>
            </a:fld>
            <a:endParaRPr lang="ko-KR" altLang="en-US"/>
          </a:p>
        </p:txBody>
      </p:sp>
    </p:spTree>
    <p:extLst>
      <p:ext uri="{BB962C8B-B14F-4D97-AF65-F5344CB8AC3E}">
        <p14:creationId xmlns:p14="http://schemas.microsoft.com/office/powerpoint/2010/main" val="220426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And further improve the efficiency of pruned model, we applied more sophisticated quantization aware training method. which is knowledge distillation. at simple, knowledge distillation compare the output between full precision model and quantized model and calcuate the loss between two output and guide the quantized model to follow full precision model. through this finetuning technique we made 4bit weight model with 8 layer pruned.</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15</a:t>
            </a:fld>
            <a:endParaRPr lang="ko-KR" altLang="en-US"/>
          </a:p>
        </p:txBody>
      </p:sp>
    </p:spTree>
    <p:extLst>
      <p:ext uri="{BB962C8B-B14F-4D97-AF65-F5344CB8AC3E}">
        <p14:creationId xmlns:p14="http://schemas.microsoft.com/office/powerpoint/2010/main" val="478764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and further we optimize the inference, we should have to utilze it with software optimization.</a:t>
            </a:r>
          </a:p>
          <a:p>
            <a:r>
              <a:rPr kumimoji="1" lang="en-US" altLang="ko-KR"/>
              <a:t>as you can see in the figure, when we inference the qwen llm model, the multiply matrix operation dominants all the execution time. so, we should optimize multiply matrix operation.</a:t>
            </a:r>
          </a:p>
          <a:p>
            <a:r>
              <a:rPr kumimoji="1" lang="en-US" altLang="ko-KR"/>
              <a:t>we can reduce this multiply matrix operation time thorugh the quantization and layer pruning and so on.</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16</a:t>
            </a:fld>
            <a:endParaRPr lang="ko-KR" altLang="en-US"/>
          </a:p>
        </p:txBody>
      </p:sp>
    </p:spTree>
    <p:extLst>
      <p:ext uri="{BB962C8B-B14F-4D97-AF65-F5344CB8AC3E}">
        <p14:creationId xmlns:p14="http://schemas.microsoft.com/office/powerpoint/2010/main" val="3477858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mainly we utilze the llama.cpp which is implemented with pure c and c plus plus. and this library support sophisticated support for arm's simd intrinsics.</a:t>
            </a:r>
          </a:p>
          <a:p>
            <a:r>
              <a:rPr kumimoji="1" lang="en-US" altLang="ko-KR"/>
              <a:t>and support thread-level parallelism, allowing for the concurrent execution of tasks across all 8 cores.</a:t>
            </a:r>
          </a:p>
          <a:p>
            <a:r>
              <a:rPr kumimoji="1" lang="en-US" altLang="ko-KR"/>
              <a:t>and supporting gguf format which is made of computational graph and easy to extend cpu kernels. so we decided to use this library.</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17</a:t>
            </a:fld>
            <a:endParaRPr lang="ko-KR" altLang="en-US"/>
          </a:p>
        </p:txBody>
      </p:sp>
    </p:spTree>
    <p:extLst>
      <p:ext uri="{BB962C8B-B14F-4D97-AF65-F5344CB8AC3E}">
        <p14:creationId xmlns:p14="http://schemas.microsoft.com/office/powerpoint/2010/main" val="2009455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As a short background, this is the ARM simd register structure, which has a 32 simd register and each of the registers has a one hundred twenty eight bit length.</a:t>
            </a:r>
          </a:p>
          <a:p>
            <a:r>
              <a:rPr kumimoji="1" lang="en-US" altLang="ko-KR"/>
              <a:t>to accelerate the multiply matrix operation, we should have to maximize this simd parallelization.</a:t>
            </a:r>
          </a:p>
          <a:p>
            <a:r>
              <a:rPr kumimoji="1" lang="en-US" altLang="ko-KR"/>
              <a:t>and the minimum processing bit-precision is 8-bit.</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18</a:t>
            </a:fld>
            <a:endParaRPr lang="ko-KR" altLang="en-US"/>
          </a:p>
        </p:txBody>
      </p:sp>
    </p:spTree>
    <p:extLst>
      <p:ext uri="{BB962C8B-B14F-4D97-AF65-F5344CB8AC3E}">
        <p14:creationId xmlns:p14="http://schemas.microsoft.com/office/powerpoint/2010/main" val="3327641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and to simply show you our technique, this is simple example of fp six teen matrix multiply operation.</a:t>
            </a:r>
          </a:p>
          <a:p>
            <a:r>
              <a:rPr kumimoji="1" lang="en-US" altLang="ko-KR"/>
              <a:t>it use vector load intrinsic of weight and activations, and using three registers, the 8 outputs are processed in one loop.</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19</a:t>
            </a:fld>
            <a:endParaRPr lang="ko-KR" altLang="en-US"/>
          </a:p>
        </p:txBody>
      </p:sp>
    </p:spTree>
    <p:extLst>
      <p:ext uri="{BB962C8B-B14F-4D97-AF65-F5344CB8AC3E}">
        <p14:creationId xmlns:p14="http://schemas.microsoft.com/office/powerpoint/2010/main" val="4214012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The Outline is as belows.</a:t>
            </a:r>
          </a:p>
          <a:p>
            <a:r>
              <a:rPr kumimoji="1" lang="en-US" altLang="ko-KR"/>
              <a:t>Show you some background of the challenge and explain about algorithm and software optimization of preliminary and final round each.</a:t>
            </a:r>
          </a:p>
          <a:p>
            <a:r>
              <a:rPr kumimoji="1" lang="en-US" altLang="ko-KR"/>
              <a:t>and finally show you the result of our development.</a:t>
            </a:r>
          </a:p>
          <a:p>
            <a:endParaRPr kumimoji="1" lang="en-US" altLang="ko-KR"/>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2</a:t>
            </a:fld>
            <a:endParaRPr lang="ko-KR" altLang="en-US"/>
          </a:p>
        </p:txBody>
      </p:sp>
    </p:spTree>
    <p:extLst>
      <p:ext uri="{BB962C8B-B14F-4D97-AF65-F5344CB8AC3E}">
        <p14:creationId xmlns:p14="http://schemas.microsoft.com/office/powerpoint/2010/main" val="2212399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and second example which is eight bit matrix multiply operation, it also load vector of integer eight bit, then it can load twice more elements than fp six teen. and then execute vector dot-product and the output is sclaed to fp thirty two format and then move to accumulator. so, by using three registers six teen outputs are processed in one loop.</a:t>
            </a:r>
          </a:p>
          <a:p>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20</a:t>
            </a:fld>
            <a:endParaRPr lang="ko-KR" altLang="en-US"/>
          </a:p>
        </p:txBody>
      </p:sp>
    </p:spTree>
    <p:extLst>
      <p:ext uri="{BB962C8B-B14F-4D97-AF65-F5344CB8AC3E}">
        <p14:creationId xmlns:p14="http://schemas.microsoft.com/office/powerpoint/2010/main" val="342405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this is our main methodology. we utilize integer 4bit and activation of 8bit matrix multiply kernel. and as i said earlier, the minimum processing unit of simd register is 8 bit. so we pack the 4 bit weight into 8 bit data</a:t>
            </a:r>
            <a:r>
              <a:rPr kumimoji="1" lang="ko-KR" altLang="en-US"/>
              <a:t> </a:t>
            </a:r>
            <a:r>
              <a:rPr kumimoji="1" lang="en-US" altLang="ko-KR"/>
              <a:t>format</a:t>
            </a:r>
            <a:r>
              <a:rPr kumimoji="1" lang="ko-KR" altLang="en-US"/>
              <a:t> </a:t>
            </a:r>
            <a:r>
              <a:rPr kumimoji="1" lang="en-US" altLang="ko-KR"/>
              <a:t>as you can see in the right figure which is example of thirty two group size.</a:t>
            </a:r>
          </a:p>
          <a:p>
            <a:endParaRPr kumimoji="1" lang="en-US" altLang="ko-KR"/>
          </a:p>
          <a:p>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21</a:t>
            </a:fld>
            <a:endParaRPr lang="ko-KR" altLang="en-US"/>
          </a:p>
        </p:txBody>
      </p:sp>
    </p:spTree>
    <p:extLst>
      <p:ext uri="{BB962C8B-B14F-4D97-AF65-F5344CB8AC3E}">
        <p14:creationId xmlns:p14="http://schemas.microsoft.com/office/powerpoint/2010/main" val="2767092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and after the packing, execute unpack and multiply operation. unpack the 8 bit weight into four bit and process each of low 4bit and high 4bit. since the mimimum processing unit of simd register is 8bit, the thorughtput of the each register is same with eight bit matrix multiply. but because it has 4-bit data type, it has low memory consumption and requires twice less vector load than int8 when it load the weight vector.</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22</a:t>
            </a:fld>
            <a:endParaRPr lang="ko-KR" altLang="en-US"/>
          </a:p>
        </p:txBody>
      </p:sp>
    </p:spTree>
    <p:extLst>
      <p:ext uri="{BB962C8B-B14F-4D97-AF65-F5344CB8AC3E}">
        <p14:creationId xmlns:p14="http://schemas.microsoft.com/office/powerpoint/2010/main" val="4224368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and then, to maximally optimize the model size, we extend group size of qwen model. there's some benefit  by extending the group size of quantization block, first, it can maximally utilze simd register by operate as many registers as possible in a one loop. and by extending group size, the memory consumption for scales also reduced by the extended group size. Although this might be minor optimization, it is important to achieve even a small advantage in small models.</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23</a:t>
            </a:fld>
            <a:endParaRPr lang="ko-KR" altLang="en-US"/>
          </a:p>
        </p:txBody>
      </p:sp>
    </p:spTree>
    <p:extLst>
      <p:ext uri="{BB962C8B-B14F-4D97-AF65-F5344CB8AC3E}">
        <p14:creationId xmlns:p14="http://schemas.microsoft.com/office/powerpoint/2010/main" val="1362926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this is software optimization result. as you can see, when we use 4bit weight and  with one hundred twenty eight group size, we reduced nine times less than original model in the memory consumption and accelerate a little bit in prefill stage, and greatly accelerate the decode throughput</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24</a:t>
            </a:fld>
            <a:endParaRPr lang="ko-KR" altLang="en-US"/>
          </a:p>
        </p:txBody>
      </p:sp>
    </p:spTree>
    <p:extLst>
      <p:ext uri="{BB962C8B-B14F-4D97-AF65-F5344CB8AC3E}">
        <p14:creationId xmlns:p14="http://schemas.microsoft.com/office/powerpoint/2010/main" val="924902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and the final optimization result. with the algorithm and software optimization we have decided our best case as weight four bit and activation eight bit with one hundred twenty eight group size and eight layer pruned. in this case, the throughput and memory consumption was greatly improved at the expense of a slight decrease in accuracy.</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25</a:t>
            </a:fld>
            <a:endParaRPr lang="ko-KR" altLang="en-US"/>
          </a:p>
        </p:txBody>
      </p:sp>
    </p:spTree>
    <p:extLst>
      <p:ext uri="{BB962C8B-B14F-4D97-AF65-F5344CB8AC3E}">
        <p14:creationId xmlns:p14="http://schemas.microsoft.com/office/powerpoint/2010/main" val="3591243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thanks for hearing my presentation. and if you have any question about the presentation feel free to ask.</a:t>
            </a:r>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26</a:t>
            </a:fld>
            <a:endParaRPr lang="ko-KR" altLang="en-US"/>
          </a:p>
        </p:txBody>
      </p:sp>
    </p:spTree>
    <p:extLst>
      <p:ext uri="{BB962C8B-B14F-4D97-AF65-F5344CB8AC3E}">
        <p14:creationId xmlns:p14="http://schemas.microsoft.com/office/powerpoint/2010/main" val="170964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Firstly, We should have to optimize Qwen one-point-eight and seven billion model.</a:t>
            </a:r>
          </a:p>
          <a:p>
            <a:r>
              <a:rPr kumimoji="1" lang="en-US" altLang="ko-KR"/>
              <a:t>the optimization result are evaluated in 3 main aspects. model accuracy and memory consumption and inference speed.</a:t>
            </a:r>
          </a:p>
          <a:p>
            <a:r>
              <a:rPr kumimoji="1" lang="en-US" altLang="ko-KR"/>
              <a:t>when we optimize qwen llm, we can use a lot of backend infernece framework to improve inference speed or memory consumption when inference stage.</a:t>
            </a:r>
          </a:p>
          <a:p>
            <a:endParaRPr kumimoji="1" lang="en-US" altLang="ko-KR"/>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3</a:t>
            </a:fld>
            <a:endParaRPr lang="ko-KR" altLang="en-US"/>
          </a:p>
        </p:txBody>
      </p:sp>
    </p:spTree>
    <p:extLst>
      <p:ext uri="{BB962C8B-B14F-4D97-AF65-F5344CB8AC3E}">
        <p14:creationId xmlns:p14="http://schemas.microsoft.com/office/powerpoint/2010/main" val="3817045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firstly, i explain about our preliminary stage optimization</a:t>
            </a:r>
          </a:p>
          <a:p>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4</a:t>
            </a:fld>
            <a:endParaRPr lang="ko-KR" altLang="en-US"/>
          </a:p>
        </p:txBody>
      </p:sp>
    </p:spTree>
    <p:extLst>
      <p:ext uri="{BB962C8B-B14F-4D97-AF65-F5344CB8AC3E}">
        <p14:creationId xmlns:p14="http://schemas.microsoft.com/office/powerpoint/2010/main" val="2388848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The first strategy we tried was quantization. quantization reduce the bit-precision of model weights and activations to lower computational cost and memory usage.</a:t>
            </a:r>
          </a:p>
          <a:p>
            <a:r>
              <a:rPr kumimoji="1" lang="en-US" altLang="ko-KR"/>
              <a:t>as you can see in the figure left, low-bit instruction make it more efficient when we use multiply or add operation.</a:t>
            </a:r>
          </a:p>
          <a:p>
            <a:r>
              <a:rPr kumimoji="1" lang="en-US" altLang="ko-KR"/>
              <a:t>but the challenge is that we should preserve original accracy with low bit-precision</a:t>
            </a:r>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5</a:t>
            </a:fld>
            <a:endParaRPr lang="ko-KR" altLang="en-US"/>
          </a:p>
        </p:txBody>
      </p:sp>
    </p:spTree>
    <p:extLst>
      <p:ext uri="{BB962C8B-B14F-4D97-AF65-F5344CB8AC3E}">
        <p14:creationId xmlns:p14="http://schemas.microsoft.com/office/powerpoint/2010/main" val="2185715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to preserve original model accruacy, we fine tuned for target task.</a:t>
            </a:r>
          </a:p>
          <a:p>
            <a:r>
              <a:rPr kumimoji="1" lang="en-US" altLang="ko-KR"/>
              <a:t>by using training dataaset of target task, we can train directly the target to the model for specialized task.</a:t>
            </a:r>
          </a:p>
          <a:p>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6</a:t>
            </a:fld>
            <a:endParaRPr lang="ko-KR" altLang="en-US"/>
          </a:p>
        </p:txBody>
      </p:sp>
    </p:spTree>
    <p:extLst>
      <p:ext uri="{BB962C8B-B14F-4D97-AF65-F5344CB8AC3E}">
        <p14:creationId xmlns:p14="http://schemas.microsoft.com/office/powerpoint/2010/main" val="2692726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this is full finetuning result. as you can see in this table, the model accuracy achieved about 5% accracy improvement compared to the baseline.</a:t>
            </a:r>
          </a:p>
          <a:p>
            <a:endParaRPr kumimoji="1" lang="en-US" altLang="ko-KR"/>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7</a:t>
            </a:fld>
            <a:endParaRPr lang="ko-KR" altLang="en-US"/>
          </a:p>
        </p:txBody>
      </p:sp>
    </p:spTree>
    <p:extLst>
      <p:ext uri="{BB962C8B-B14F-4D97-AF65-F5344CB8AC3E}">
        <p14:creationId xmlns:p14="http://schemas.microsoft.com/office/powerpoint/2010/main" val="1771323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after fine tuning, we apply quantization with qa-lora methodology. which can inference with 4-bit data format unlike other adapter-based method. by using this technique, we can inference qwen llm model with 4-bit data format.</a:t>
            </a:r>
          </a:p>
          <a:p>
            <a:r>
              <a:rPr kumimoji="1" lang="en-US" altLang="ko-KR"/>
              <a:t>and with lora adapter, we can preserve accracy better than only post training quantization method.</a:t>
            </a:r>
          </a:p>
          <a:p>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8</a:t>
            </a:fld>
            <a:endParaRPr lang="ko-KR" altLang="en-US"/>
          </a:p>
        </p:txBody>
      </p:sp>
    </p:spTree>
    <p:extLst>
      <p:ext uri="{BB962C8B-B14F-4D97-AF65-F5344CB8AC3E}">
        <p14:creationId xmlns:p14="http://schemas.microsoft.com/office/powerpoint/2010/main" val="2013501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a:t>this is applying qa-lora result. we used 4-bit and one hundred twenty eight group size configuration. and as you can see in this table, it can preserve better accruacy than a post training quantization method.</a:t>
            </a:r>
          </a:p>
          <a:p>
            <a:r>
              <a:rPr kumimoji="1" lang="en-US" altLang="ko-KR"/>
              <a:t>and we utilized the AWQ Kernel for 4-bit quantized operation.</a:t>
            </a:r>
          </a:p>
          <a:p>
            <a:endParaRPr kumimoji="1" lang="ko-KR" altLang="en-US"/>
          </a:p>
        </p:txBody>
      </p:sp>
      <p:sp>
        <p:nvSpPr>
          <p:cNvPr id="4" name="슬라이드 번호 개체 틀 3"/>
          <p:cNvSpPr>
            <a:spLocks noGrp="1"/>
          </p:cNvSpPr>
          <p:nvPr>
            <p:ph type="sldNum" sz="quarter" idx="5"/>
          </p:nvPr>
        </p:nvSpPr>
        <p:spPr/>
        <p:txBody>
          <a:bodyPr/>
          <a:lstStyle/>
          <a:p>
            <a:fld id="{64101942-F20C-4A08-95F5-2A6986C15CBB}" type="slidenum">
              <a:rPr lang="ko-KR" altLang="en-US" smtClean="0"/>
              <a:t>9</a:t>
            </a:fld>
            <a:endParaRPr lang="ko-KR" altLang="en-US"/>
          </a:p>
        </p:txBody>
      </p:sp>
    </p:spTree>
    <p:extLst>
      <p:ext uri="{BB962C8B-B14F-4D97-AF65-F5344CB8AC3E}">
        <p14:creationId xmlns:p14="http://schemas.microsoft.com/office/powerpoint/2010/main" val="1589666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64F1C930-B425-4849-901E-EDC7E9573D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pic>
        <p:nvPicPr>
          <p:cNvPr id="8" name="그림 7">
            <a:extLst>
              <a:ext uri="{FF2B5EF4-FFF2-40B4-BE49-F238E27FC236}">
                <a16:creationId xmlns:a16="http://schemas.microsoft.com/office/drawing/2014/main" id="{4253A2A7-0643-4378-A3E0-E2766DCD4D16}"/>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4844805" y="81528"/>
            <a:ext cx="918940" cy="885825"/>
          </a:xfrm>
          <a:prstGeom prst="rect">
            <a:avLst/>
          </a:prstGeom>
        </p:spPr>
      </p:pic>
      <p:sp>
        <p:nvSpPr>
          <p:cNvPr id="9" name="직사각형 8">
            <a:extLst>
              <a:ext uri="{FF2B5EF4-FFF2-40B4-BE49-F238E27FC236}">
                <a16:creationId xmlns:a16="http://schemas.microsoft.com/office/drawing/2014/main" id="{4D08D55B-1D39-49F6-BDF9-B7CE6C5D7DC3}"/>
              </a:ext>
            </a:extLst>
          </p:cNvPr>
          <p:cNvSpPr/>
          <p:nvPr userDrawn="1"/>
        </p:nvSpPr>
        <p:spPr>
          <a:xfrm>
            <a:off x="0" y="1285876"/>
            <a:ext cx="12192000" cy="462143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2" descr="IEEE - Advancing Technology for Humanity"/>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3301" y="193448"/>
            <a:ext cx="1178881" cy="6619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ICAS 202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267" y="168161"/>
            <a:ext cx="3129703" cy="5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279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364DA0-5D4B-4E12-9A48-92CD8658953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7763B76-8FCD-42D6-B280-DEB6D9B5246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203BF8F-669C-4200-84FE-AED47B447546}"/>
              </a:ext>
            </a:extLst>
          </p:cNvPr>
          <p:cNvSpPr>
            <a:spLocks noGrp="1"/>
          </p:cNvSpPr>
          <p:nvPr>
            <p:ph type="dt" sz="half" idx="10"/>
          </p:nvPr>
        </p:nvSpPr>
        <p:spPr/>
        <p:txBody>
          <a:bodyPr/>
          <a:lstStyle/>
          <a:p>
            <a:endParaRPr lang="ko-KR" altLang="en-US"/>
          </a:p>
        </p:txBody>
      </p:sp>
      <p:sp>
        <p:nvSpPr>
          <p:cNvPr id="5" name="바닥글 개체 틀 4">
            <a:extLst>
              <a:ext uri="{FF2B5EF4-FFF2-40B4-BE49-F238E27FC236}">
                <a16:creationId xmlns:a16="http://schemas.microsoft.com/office/drawing/2014/main" id="{EFCBE604-F7D8-4BAE-9E04-41B7D961966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8DBE05-B6DC-47E1-9478-38F9700288D9}"/>
              </a:ext>
            </a:extLst>
          </p:cNvPr>
          <p:cNvSpPr>
            <a:spLocks noGrp="1"/>
          </p:cNvSpPr>
          <p:nvPr>
            <p:ph type="sldNum" sz="quarter" idx="12"/>
          </p:nvPr>
        </p:nvSpPr>
        <p:spPr/>
        <p:txBody>
          <a:body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4220567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9DE5758D-9FCA-4635-A589-09672613A7F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4B575FB-7D72-49DD-ADB4-3C53C5C57E4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657CFBD-9D63-40E2-9663-27204A778EC2}"/>
              </a:ext>
            </a:extLst>
          </p:cNvPr>
          <p:cNvSpPr>
            <a:spLocks noGrp="1"/>
          </p:cNvSpPr>
          <p:nvPr>
            <p:ph type="dt" sz="half" idx="10"/>
          </p:nvPr>
        </p:nvSpPr>
        <p:spPr/>
        <p:txBody>
          <a:bodyPr/>
          <a:lstStyle/>
          <a:p>
            <a:endParaRPr lang="ko-KR" altLang="en-US"/>
          </a:p>
        </p:txBody>
      </p:sp>
      <p:sp>
        <p:nvSpPr>
          <p:cNvPr id="5" name="바닥글 개체 틀 4">
            <a:extLst>
              <a:ext uri="{FF2B5EF4-FFF2-40B4-BE49-F238E27FC236}">
                <a16:creationId xmlns:a16="http://schemas.microsoft.com/office/drawing/2014/main" id="{32104657-C6C6-4EB3-B6CD-7299DB555EF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CACAD7-4576-4C40-9416-9D25BC482E84}"/>
              </a:ext>
            </a:extLst>
          </p:cNvPr>
          <p:cNvSpPr>
            <a:spLocks noGrp="1"/>
          </p:cNvSpPr>
          <p:nvPr>
            <p:ph type="sldNum" sz="quarter" idx="12"/>
          </p:nvPr>
        </p:nvSpPr>
        <p:spPr/>
        <p:txBody>
          <a:body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176136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3C677C0E-ACE4-48B6-B244-F66B32AD14F2}"/>
              </a:ext>
            </a:extLst>
          </p:cNvPr>
          <p:cNvSpPr>
            <a:spLocks noGrp="1"/>
          </p:cNvSpPr>
          <p:nvPr>
            <p:ph type="sldNum" sz="quarter" idx="12"/>
          </p:nvPr>
        </p:nvSpPr>
        <p:spPr>
          <a:xfrm>
            <a:off x="9286875" y="6442075"/>
            <a:ext cx="2743200" cy="365125"/>
          </a:xfrm>
        </p:spPr>
        <p:txBody>
          <a:bodyPr/>
          <a:lstStyle/>
          <a:p>
            <a:fld id="{9D1B9D8C-A161-4084-924B-59152344AFCF}" type="slidenum">
              <a:rPr lang="ko-KR" altLang="en-US" smtClean="0"/>
              <a:t>‹#›</a:t>
            </a:fld>
            <a:endParaRPr lang="ko-KR" altLang="en-US"/>
          </a:p>
        </p:txBody>
      </p:sp>
      <p:sp>
        <p:nvSpPr>
          <p:cNvPr id="7" name="직사각형 6">
            <a:extLst>
              <a:ext uri="{FF2B5EF4-FFF2-40B4-BE49-F238E27FC236}">
                <a16:creationId xmlns:a16="http://schemas.microsoft.com/office/drawing/2014/main" id="{4D08D55B-1D39-49F6-BDF9-B7CE6C5D7DC3}"/>
              </a:ext>
            </a:extLst>
          </p:cNvPr>
          <p:cNvSpPr/>
          <p:nvPr userDrawn="1"/>
        </p:nvSpPr>
        <p:spPr>
          <a:xfrm>
            <a:off x="-6350" y="0"/>
            <a:ext cx="12192000" cy="48641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25583BE3-7F27-474B-8977-CB25A2A7B5C3}"/>
              </a:ext>
            </a:extLst>
          </p:cNvPr>
          <p:cNvSpPr/>
          <p:nvPr userDrawn="1"/>
        </p:nvSpPr>
        <p:spPr>
          <a:xfrm>
            <a:off x="330200" y="889000"/>
            <a:ext cx="11544300" cy="557530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33810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C2008D-9C27-40BA-B775-F52D9466487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CE39ACA-0A93-47F5-979C-E53DBB9684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A90649CB-9A62-4D67-8234-9B9709314438}"/>
              </a:ext>
            </a:extLst>
          </p:cNvPr>
          <p:cNvSpPr>
            <a:spLocks noGrp="1"/>
          </p:cNvSpPr>
          <p:nvPr>
            <p:ph type="dt" sz="half" idx="10"/>
          </p:nvPr>
        </p:nvSpPr>
        <p:spPr/>
        <p:txBody>
          <a:bodyPr/>
          <a:lstStyle/>
          <a:p>
            <a:endParaRPr lang="ko-KR" altLang="en-US"/>
          </a:p>
        </p:txBody>
      </p:sp>
      <p:sp>
        <p:nvSpPr>
          <p:cNvPr id="5" name="바닥글 개체 틀 4">
            <a:extLst>
              <a:ext uri="{FF2B5EF4-FFF2-40B4-BE49-F238E27FC236}">
                <a16:creationId xmlns:a16="http://schemas.microsoft.com/office/drawing/2014/main" id="{7EA47E10-2612-488A-BADC-A277CBC601E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3906D9E-5209-4103-8D45-6D90E7DEA7BC}"/>
              </a:ext>
            </a:extLst>
          </p:cNvPr>
          <p:cNvSpPr>
            <a:spLocks noGrp="1"/>
          </p:cNvSpPr>
          <p:nvPr>
            <p:ph type="sldNum" sz="quarter" idx="12"/>
          </p:nvPr>
        </p:nvSpPr>
        <p:spPr/>
        <p:txBody>
          <a:body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2803165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8D94F0-E9F3-4EC9-B8AF-CD9D813492A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433C8BF-75F1-45C5-9839-5855EAC5AD5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A007452-F681-477A-B267-E63D9B252EFC}"/>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04C9462-2C89-4297-8830-81E6E3B35C75}"/>
              </a:ext>
            </a:extLst>
          </p:cNvPr>
          <p:cNvSpPr>
            <a:spLocks noGrp="1"/>
          </p:cNvSpPr>
          <p:nvPr>
            <p:ph type="dt" sz="half" idx="10"/>
          </p:nvPr>
        </p:nvSpPr>
        <p:spPr/>
        <p:txBody>
          <a:bodyPr/>
          <a:lstStyle/>
          <a:p>
            <a:endParaRPr lang="ko-KR" altLang="en-US"/>
          </a:p>
        </p:txBody>
      </p:sp>
      <p:sp>
        <p:nvSpPr>
          <p:cNvPr id="6" name="바닥글 개체 틀 5">
            <a:extLst>
              <a:ext uri="{FF2B5EF4-FFF2-40B4-BE49-F238E27FC236}">
                <a16:creationId xmlns:a16="http://schemas.microsoft.com/office/drawing/2014/main" id="{EA8D5A17-62F2-4724-9C56-464EB17F592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7065690-1435-441E-8BD2-FE0980DA987E}"/>
              </a:ext>
            </a:extLst>
          </p:cNvPr>
          <p:cNvSpPr>
            <a:spLocks noGrp="1"/>
          </p:cNvSpPr>
          <p:nvPr>
            <p:ph type="sldNum" sz="quarter" idx="12"/>
          </p:nvPr>
        </p:nvSpPr>
        <p:spPr/>
        <p:txBody>
          <a:body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1145163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56E01D-4699-4EF1-ABD7-953ED35A635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7B185D4-A1C1-4545-8C1B-DB14E31DA8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A3210D9-F903-4E4A-8771-96FE0016DA93}"/>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B8BB4AE-5BB3-4B86-B8FB-36D92158AA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A083CBA-4246-4EC4-AE47-C8CA04441268}"/>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8A8B5BE-EC0E-4AA9-A406-9975C9E89900}"/>
              </a:ext>
            </a:extLst>
          </p:cNvPr>
          <p:cNvSpPr>
            <a:spLocks noGrp="1"/>
          </p:cNvSpPr>
          <p:nvPr>
            <p:ph type="dt" sz="half" idx="10"/>
          </p:nvPr>
        </p:nvSpPr>
        <p:spPr/>
        <p:txBody>
          <a:bodyPr/>
          <a:lstStyle/>
          <a:p>
            <a:endParaRPr lang="ko-KR" altLang="en-US"/>
          </a:p>
        </p:txBody>
      </p:sp>
      <p:sp>
        <p:nvSpPr>
          <p:cNvPr id="8" name="바닥글 개체 틀 7">
            <a:extLst>
              <a:ext uri="{FF2B5EF4-FFF2-40B4-BE49-F238E27FC236}">
                <a16:creationId xmlns:a16="http://schemas.microsoft.com/office/drawing/2014/main" id="{C70CF078-BB86-4EF9-8F9E-96633607954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BA695012-8856-4FE9-B815-227B227C393B}"/>
              </a:ext>
            </a:extLst>
          </p:cNvPr>
          <p:cNvSpPr>
            <a:spLocks noGrp="1"/>
          </p:cNvSpPr>
          <p:nvPr>
            <p:ph type="sldNum" sz="quarter" idx="12"/>
          </p:nvPr>
        </p:nvSpPr>
        <p:spPr/>
        <p:txBody>
          <a:body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48573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F5B2ED-1DA7-43ED-AAC8-4AA37C41DBD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5D1CEBB2-6046-4B5E-B235-F08DE0A42299}"/>
              </a:ext>
            </a:extLst>
          </p:cNvPr>
          <p:cNvSpPr>
            <a:spLocks noGrp="1"/>
          </p:cNvSpPr>
          <p:nvPr>
            <p:ph type="dt" sz="half" idx="10"/>
          </p:nvPr>
        </p:nvSpPr>
        <p:spPr/>
        <p:txBody>
          <a:bodyPr/>
          <a:lstStyle/>
          <a:p>
            <a:endParaRPr lang="ko-KR" altLang="en-US"/>
          </a:p>
        </p:txBody>
      </p:sp>
      <p:sp>
        <p:nvSpPr>
          <p:cNvPr id="4" name="바닥글 개체 틀 3">
            <a:extLst>
              <a:ext uri="{FF2B5EF4-FFF2-40B4-BE49-F238E27FC236}">
                <a16:creationId xmlns:a16="http://schemas.microsoft.com/office/drawing/2014/main" id="{EDA1D47D-AE3C-42DD-90F6-AD0EF464AC1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FF90000-0433-4E85-BEB9-178F63DCC849}"/>
              </a:ext>
            </a:extLst>
          </p:cNvPr>
          <p:cNvSpPr>
            <a:spLocks noGrp="1"/>
          </p:cNvSpPr>
          <p:nvPr>
            <p:ph type="sldNum" sz="quarter" idx="12"/>
          </p:nvPr>
        </p:nvSpPr>
        <p:spPr/>
        <p:txBody>
          <a:body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2936432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645635C-58AB-425A-9E3F-8C89A9393FAB}"/>
              </a:ext>
            </a:extLst>
          </p:cNvPr>
          <p:cNvSpPr>
            <a:spLocks noGrp="1"/>
          </p:cNvSpPr>
          <p:nvPr>
            <p:ph type="dt" sz="half" idx="10"/>
          </p:nvPr>
        </p:nvSpPr>
        <p:spPr/>
        <p:txBody>
          <a:bodyPr/>
          <a:lstStyle/>
          <a:p>
            <a:endParaRPr lang="ko-KR" altLang="en-US"/>
          </a:p>
        </p:txBody>
      </p:sp>
      <p:sp>
        <p:nvSpPr>
          <p:cNvPr id="3" name="바닥글 개체 틀 2">
            <a:extLst>
              <a:ext uri="{FF2B5EF4-FFF2-40B4-BE49-F238E27FC236}">
                <a16:creationId xmlns:a16="http://schemas.microsoft.com/office/drawing/2014/main" id="{5112AD96-B2B3-4E8F-B2F9-B6E1CED2C02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6EF97FC-B9D7-44B7-97B1-59260630F23D}"/>
              </a:ext>
            </a:extLst>
          </p:cNvPr>
          <p:cNvSpPr>
            <a:spLocks noGrp="1"/>
          </p:cNvSpPr>
          <p:nvPr>
            <p:ph type="sldNum" sz="quarter" idx="12"/>
          </p:nvPr>
        </p:nvSpPr>
        <p:spPr/>
        <p:txBody>
          <a:body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1031574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7999AAD-A39C-44FC-833D-C4A442249F7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6C13F7C-ADE5-4C54-9027-3306249226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EA43DAA-B250-423F-8CFC-7A16F09AA9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D930C77-21E6-4D82-A68F-3604A2791711}"/>
              </a:ext>
            </a:extLst>
          </p:cNvPr>
          <p:cNvSpPr>
            <a:spLocks noGrp="1"/>
          </p:cNvSpPr>
          <p:nvPr>
            <p:ph type="dt" sz="half" idx="10"/>
          </p:nvPr>
        </p:nvSpPr>
        <p:spPr/>
        <p:txBody>
          <a:bodyPr/>
          <a:lstStyle/>
          <a:p>
            <a:endParaRPr lang="ko-KR" altLang="en-US"/>
          </a:p>
        </p:txBody>
      </p:sp>
      <p:sp>
        <p:nvSpPr>
          <p:cNvPr id="6" name="바닥글 개체 틀 5">
            <a:extLst>
              <a:ext uri="{FF2B5EF4-FFF2-40B4-BE49-F238E27FC236}">
                <a16:creationId xmlns:a16="http://schemas.microsoft.com/office/drawing/2014/main" id="{54A46602-62F7-48D9-9857-F729C476104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ECB61B9-52AD-4FCD-AD42-1D11D9D5C64A}"/>
              </a:ext>
            </a:extLst>
          </p:cNvPr>
          <p:cNvSpPr>
            <a:spLocks noGrp="1"/>
          </p:cNvSpPr>
          <p:nvPr>
            <p:ph type="sldNum" sz="quarter" idx="12"/>
          </p:nvPr>
        </p:nvSpPr>
        <p:spPr/>
        <p:txBody>
          <a:body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3906142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A60BD5-CBCB-4F08-9940-F0587D08E21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47B3153-C435-4DE5-ACF6-B2E6D74D01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5E893A5-43E2-4509-93E2-5641F2707E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9D959FC-792E-43B9-BC7F-5F5EA2CD53BB}"/>
              </a:ext>
            </a:extLst>
          </p:cNvPr>
          <p:cNvSpPr>
            <a:spLocks noGrp="1"/>
          </p:cNvSpPr>
          <p:nvPr>
            <p:ph type="dt" sz="half" idx="10"/>
          </p:nvPr>
        </p:nvSpPr>
        <p:spPr/>
        <p:txBody>
          <a:bodyPr/>
          <a:lstStyle/>
          <a:p>
            <a:endParaRPr lang="ko-KR" altLang="en-US"/>
          </a:p>
        </p:txBody>
      </p:sp>
      <p:sp>
        <p:nvSpPr>
          <p:cNvPr id="6" name="바닥글 개체 틀 5">
            <a:extLst>
              <a:ext uri="{FF2B5EF4-FFF2-40B4-BE49-F238E27FC236}">
                <a16:creationId xmlns:a16="http://schemas.microsoft.com/office/drawing/2014/main" id="{86251CA3-FD33-4408-8886-DCC3710922D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9A3D5AD-6B2E-42BB-BC6D-01F6B56D375B}"/>
              </a:ext>
            </a:extLst>
          </p:cNvPr>
          <p:cNvSpPr>
            <a:spLocks noGrp="1"/>
          </p:cNvSpPr>
          <p:nvPr>
            <p:ph type="sldNum" sz="quarter" idx="12"/>
          </p:nvPr>
        </p:nvSpPr>
        <p:spPr/>
        <p:txBody>
          <a:body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1334423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6BCFF35-802F-480F-B853-95CFF8116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4BFE3BF-58EC-4CE6-BE15-D32491AD6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A5D5329-3041-45D6-931A-AF5CF60C5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바닥글 개체 틀 4">
            <a:extLst>
              <a:ext uri="{FF2B5EF4-FFF2-40B4-BE49-F238E27FC236}">
                <a16:creationId xmlns:a16="http://schemas.microsoft.com/office/drawing/2014/main" id="{6ED49890-BF7F-4409-A8FF-9A8E24AB59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3FA601C4-51C6-4747-8667-BE42B82B3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1B9D8C-A161-4084-924B-59152344AFCF}" type="slidenum">
              <a:rPr lang="ko-KR" altLang="en-US" smtClean="0"/>
              <a:t>‹#›</a:t>
            </a:fld>
            <a:endParaRPr lang="ko-KR" altLang="en-US"/>
          </a:p>
        </p:txBody>
      </p:sp>
    </p:spTree>
    <p:extLst>
      <p:ext uri="{BB962C8B-B14F-4D97-AF65-F5344CB8AC3E}">
        <p14:creationId xmlns:p14="http://schemas.microsoft.com/office/powerpoint/2010/main" val="162390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B53006-038C-CD53-6AC9-4D3810361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351756"/>
          </a:xfrm>
          <a:prstGeom prst="rect">
            <a:avLst/>
          </a:prstGeom>
        </p:spPr>
      </p:pic>
      <p:sp>
        <p:nvSpPr>
          <p:cNvPr id="5" name="TextBox 4">
            <a:extLst>
              <a:ext uri="{FF2B5EF4-FFF2-40B4-BE49-F238E27FC236}">
                <a16:creationId xmlns:a16="http://schemas.microsoft.com/office/drawing/2014/main" id="{32613DC9-2BC9-70B8-881E-57C0FA6D58BA}"/>
              </a:ext>
            </a:extLst>
          </p:cNvPr>
          <p:cNvSpPr txBox="1"/>
          <p:nvPr/>
        </p:nvSpPr>
        <p:spPr>
          <a:xfrm>
            <a:off x="0" y="4762149"/>
            <a:ext cx="12185650" cy="461665"/>
          </a:xfrm>
          <a:prstGeom prst="rect">
            <a:avLst/>
          </a:prstGeom>
          <a:noFill/>
        </p:spPr>
        <p:txBody>
          <a:bodyPr wrap="square">
            <a:spAutoFit/>
          </a:bodyPr>
          <a:lstStyle/>
          <a:p>
            <a:pPr algn="ctr"/>
            <a:r>
              <a:rPr lang="en-US" altLang="ko-KR" sz="2400" b="1">
                <a:solidFill>
                  <a:schemeClr val="tx2"/>
                </a:solidFill>
                <a:latin typeface="Calibri" panose="020F0502020204030204" pitchFamily="34" charset="0"/>
                <a:ea typeface="Calibri" panose="020F0502020204030204" pitchFamily="34" charset="0"/>
                <a:cs typeface="Calibri" panose="020F0502020204030204" pitchFamily="34" charset="0"/>
              </a:rPr>
              <a:t>2024 IEEE International Conference on Artificial</a:t>
            </a:r>
            <a:r>
              <a:rPr lang="ko-KR" altLang="en-US" sz="2400" b="1">
                <a:solidFill>
                  <a:schemeClr val="tx2"/>
                </a:solidFill>
                <a:latin typeface="Calibri" panose="020F0502020204030204" pitchFamily="34" charset="0"/>
                <a:cs typeface="Calibri" panose="020F0502020204030204" pitchFamily="34" charset="0"/>
              </a:rPr>
              <a:t> </a:t>
            </a:r>
            <a:r>
              <a:rPr lang="en-US" altLang="ko-KR" sz="2400" b="1">
                <a:solidFill>
                  <a:schemeClr val="tx2"/>
                </a:solidFill>
                <a:latin typeface="Calibri" panose="020F0502020204030204" pitchFamily="34" charset="0"/>
                <a:ea typeface="Calibri" panose="020F0502020204030204" pitchFamily="34" charset="0"/>
                <a:cs typeface="Calibri" panose="020F0502020204030204" pitchFamily="34" charset="0"/>
              </a:rPr>
              <a:t>Intelligence Circuits and Systems</a:t>
            </a:r>
          </a:p>
        </p:txBody>
      </p:sp>
      <p:sp>
        <p:nvSpPr>
          <p:cNvPr id="6" name="11 CuadroTexto">
            <a:extLst>
              <a:ext uri="{FF2B5EF4-FFF2-40B4-BE49-F238E27FC236}">
                <a16:creationId xmlns:a16="http://schemas.microsoft.com/office/drawing/2014/main" id="{FAE502F9-4A5B-CA42-0379-6D172D2799B5}"/>
              </a:ext>
            </a:extLst>
          </p:cNvPr>
          <p:cNvSpPr txBox="1"/>
          <p:nvPr/>
        </p:nvSpPr>
        <p:spPr>
          <a:xfrm>
            <a:off x="1388625" y="1634186"/>
            <a:ext cx="9408400" cy="1200329"/>
          </a:xfrm>
          <a:prstGeom prst="rect">
            <a:avLst/>
          </a:prstGeom>
          <a:noFill/>
        </p:spPr>
        <p:txBody>
          <a:bodyPr wrap="square" rtlCol="0">
            <a:spAutoFit/>
          </a:bodyPr>
          <a:lstStyle/>
          <a:p>
            <a:pPr algn="ctr"/>
            <a:r>
              <a:rPr lang="en-US" sz="3600" b="1">
                <a:latin typeface="Calibri" panose="020F0502020204030204" pitchFamily="34" charset="0"/>
                <a:ea typeface="Calibri" panose="020F0502020204030204" pitchFamily="34" charset="0"/>
                <a:cs typeface="Calibri" panose="020F0502020204030204" pitchFamily="34" charset="0"/>
              </a:rPr>
              <a:t>Software and Hardware Co-optimization for </a:t>
            </a:r>
          </a:p>
          <a:p>
            <a:pPr algn="ctr"/>
            <a:r>
              <a:rPr lang="en-US" sz="3600" b="1">
                <a:latin typeface="Calibri" panose="020F0502020204030204" pitchFamily="34" charset="0"/>
                <a:ea typeface="Calibri" panose="020F0502020204030204" pitchFamily="34" charset="0"/>
                <a:cs typeface="Calibri" panose="020F0502020204030204" pitchFamily="34" charset="0"/>
              </a:rPr>
              <a:t>General Large Language Model Inference on CPU</a:t>
            </a:r>
          </a:p>
        </p:txBody>
      </p:sp>
      <p:sp>
        <p:nvSpPr>
          <p:cNvPr id="7" name="25 CuadroTexto">
            <a:extLst>
              <a:ext uri="{FF2B5EF4-FFF2-40B4-BE49-F238E27FC236}">
                <a16:creationId xmlns:a16="http://schemas.microsoft.com/office/drawing/2014/main" id="{D9A4C361-839C-E1DE-84B0-BE3E5EB5E149}"/>
              </a:ext>
            </a:extLst>
          </p:cNvPr>
          <p:cNvSpPr txBox="1"/>
          <p:nvPr/>
        </p:nvSpPr>
        <p:spPr>
          <a:xfrm>
            <a:off x="4078460" y="3784397"/>
            <a:ext cx="3792320" cy="646331"/>
          </a:xfrm>
          <a:prstGeom prst="rect">
            <a:avLst/>
          </a:prstGeom>
          <a:noFill/>
        </p:spPr>
        <p:txBody>
          <a:bodyPr wrap="none" rtlCol="0">
            <a:spAutoFit/>
          </a:bodyPr>
          <a:lstStyle/>
          <a:p>
            <a:r>
              <a:rPr lang="en-US" sz="3600">
                <a:latin typeface="Calibri" panose="020F0502020204030204" pitchFamily="34" charset="0"/>
                <a:ea typeface="Calibri" panose="020F0502020204030204" pitchFamily="34" charset="0"/>
                <a:cs typeface="Calibri" panose="020F0502020204030204" pitchFamily="34" charset="0"/>
              </a:rPr>
              <a:t>Hanyang University</a:t>
            </a:r>
          </a:p>
        </p:txBody>
      </p:sp>
      <p:sp>
        <p:nvSpPr>
          <p:cNvPr id="9" name="25 CuadroTexto">
            <a:extLst>
              <a:ext uri="{FF2B5EF4-FFF2-40B4-BE49-F238E27FC236}">
                <a16:creationId xmlns:a16="http://schemas.microsoft.com/office/drawing/2014/main" id="{E89565FB-75B6-24B2-D0A6-4FD942E23179}"/>
              </a:ext>
            </a:extLst>
          </p:cNvPr>
          <p:cNvSpPr txBox="1"/>
          <p:nvPr/>
        </p:nvSpPr>
        <p:spPr>
          <a:xfrm>
            <a:off x="0" y="2929757"/>
            <a:ext cx="12192000" cy="523220"/>
          </a:xfrm>
          <a:prstGeom prst="rect">
            <a:avLst/>
          </a:prstGeom>
          <a:noFill/>
        </p:spPr>
        <p:txBody>
          <a:bodyPr wrap="square" rtlCol="0">
            <a:spAutoFit/>
          </a:bodyPr>
          <a:lstStyle/>
          <a:p>
            <a:pPr algn="ctr"/>
            <a:r>
              <a:rPr lang="en-US" sz="2800">
                <a:latin typeface="Calibri" panose="020F0502020204030204" pitchFamily="34" charset="0"/>
                <a:ea typeface="Calibri" panose="020F0502020204030204" pitchFamily="34" charset="0"/>
                <a:cs typeface="Calibri" panose="020F0502020204030204" pitchFamily="34" charset="0"/>
              </a:rPr>
              <a:t>Hyungmin Kim, Jiwoong Park, Sihwa Lee, Geonho Lee, Sungwan Ryu</a:t>
            </a:r>
          </a:p>
        </p:txBody>
      </p:sp>
      <p:pic>
        <p:nvPicPr>
          <p:cNvPr id="1026" name="Picture 2" descr="UI - 한양대학교">
            <a:extLst>
              <a:ext uri="{FF2B5EF4-FFF2-40B4-BE49-F238E27FC236}">
                <a16:creationId xmlns:a16="http://schemas.microsoft.com/office/drawing/2014/main" id="{F008AD82-C753-B988-9650-435F96D1C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5418237"/>
            <a:ext cx="1409700" cy="13287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CAS | Khalifa University">
            <a:extLst>
              <a:ext uri="{FF2B5EF4-FFF2-40B4-BE49-F238E27FC236}">
                <a16:creationId xmlns:a16="http://schemas.microsoft.com/office/drawing/2014/main" id="{78010EF6-71AD-1483-1971-EE8F31D448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620" y="5689691"/>
            <a:ext cx="2619436" cy="78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963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49CF1B1C-2D84-E244-9248-CABFD5269277}"/>
              </a:ext>
            </a:extLst>
          </p:cNvPr>
          <p:cNvSpPr>
            <a:spLocks noGrp="1"/>
          </p:cNvSpPr>
          <p:nvPr>
            <p:ph type="sldNum" sz="quarter" idx="12"/>
          </p:nvPr>
        </p:nvSpPr>
        <p:spPr/>
        <p:txBody>
          <a:bodyPr/>
          <a:lstStyle/>
          <a:p>
            <a:fld id="{9D1B9D8C-A161-4084-924B-59152344AFCF}" type="slidenum">
              <a:rPr lang="ko-KR" altLang="en-US" smtClean="0"/>
              <a:t>10</a:t>
            </a:fld>
            <a:endParaRPr lang="ko-KR" altLang="en-US"/>
          </a:p>
        </p:txBody>
      </p:sp>
      <p:sp>
        <p:nvSpPr>
          <p:cNvPr id="3" name="11 CuadroTexto">
            <a:extLst>
              <a:ext uri="{FF2B5EF4-FFF2-40B4-BE49-F238E27FC236}">
                <a16:creationId xmlns:a16="http://schemas.microsoft.com/office/drawing/2014/main" id="{0ACA92D8-D451-CA47-8385-90546A0C4A95}"/>
              </a:ext>
            </a:extLst>
          </p:cNvPr>
          <p:cNvSpPr txBox="1"/>
          <p:nvPr/>
        </p:nvSpPr>
        <p:spPr>
          <a:xfrm>
            <a:off x="330200" y="166829"/>
            <a:ext cx="3267176" cy="584775"/>
          </a:xfrm>
          <a:prstGeom prst="rect">
            <a:avLst/>
          </a:prstGeom>
          <a:noFill/>
        </p:spPr>
        <p:txBody>
          <a:bodyPr wrap="none" lIns="91440" tIns="45720" rIns="91440" bIns="45720" rtlCol="0" anchor="t">
            <a:spAutoFit/>
          </a:bodyPr>
          <a:lstStyle/>
          <a:p>
            <a:r>
              <a:rPr lang="en-US" altLang="ko-KR" sz="3200" b="1">
                <a:latin typeface="Calibri"/>
                <a:ea typeface="Calibri" panose="020F0502020204030204" pitchFamily="34" charset="0"/>
                <a:cs typeface="Calibri"/>
              </a:rPr>
              <a:t>Prel</a:t>
            </a:r>
            <a:r>
              <a:rPr lang="en-US" altLang="ko-KR" sz="3200" b="1">
                <a:latin typeface="Calibri"/>
                <a:cs typeface="Calibri"/>
              </a:rPr>
              <a:t>iminary Stage</a:t>
            </a:r>
          </a:p>
        </p:txBody>
      </p:sp>
      <p:sp>
        <p:nvSpPr>
          <p:cNvPr id="4" name="Rectangle 3">
            <a:extLst>
              <a:ext uri="{FF2B5EF4-FFF2-40B4-BE49-F238E27FC236}">
                <a16:creationId xmlns:a16="http://schemas.microsoft.com/office/drawing/2014/main" id="{FAB8973D-8DED-1648-909C-2C56E6756A14}"/>
              </a:ext>
            </a:extLst>
          </p:cNvPr>
          <p:cNvSpPr txBox="1">
            <a:spLocks noChangeArrowheads="1"/>
          </p:cNvSpPr>
          <p:nvPr/>
        </p:nvSpPr>
        <p:spPr>
          <a:xfrm>
            <a:off x="672599" y="1196752"/>
            <a:ext cx="10846800" cy="1564033"/>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mn-lt"/>
                <a:cs typeface="Calibri"/>
              </a:rPr>
              <a:t>Optimization Results</a:t>
            </a:r>
          </a:p>
          <a:p>
            <a:pPr lvl="1"/>
            <a:r>
              <a:rPr lang="en-US" altLang="ja-JP">
                <a:latin typeface="Calibri"/>
                <a:ea typeface="맑은 고딕"/>
                <a:cs typeface="Calibri" panose="020F0502020204030204" pitchFamily="34" charset="0"/>
              </a:rPr>
              <a:t>Latency &amp; Throguhput accelerated by 1.2~1.3x.</a:t>
            </a:r>
          </a:p>
          <a:p>
            <a:pPr lvl="1"/>
            <a:r>
              <a:rPr lang="en-US" altLang="ja-JP">
                <a:latin typeface="Calibri"/>
                <a:ea typeface="맑은 고딕"/>
                <a:cs typeface="Calibri" panose="020F0502020204030204" pitchFamily="34" charset="0"/>
              </a:rPr>
              <a:t>Memory Consumption reduced about 2x.</a:t>
            </a:r>
          </a:p>
        </p:txBody>
      </p:sp>
      <p:graphicFrame>
        <p:nvGraphicFramePr>
          <p:cNvPr id="5" name="Table 13">
            <a:extLst>
              <a:ext uri="{FF2B5EF4-FFF2-40B4-BE49-F238E27FC236}">
                <a16:creationId xmlns:a16="http://schemas.microsoft.com/office/drawing/2014/main" id="{DEFCE3FA-9414-B24D-9D63-DD81DA458697}"/>
              </a:ext>
            </a:extLst>
          </p:cNvPr>
          <p:cNvGraphicFramePr>
            <a:graphicFrameLocks noGrp="1"/>
          </p:cNvGraphicFramePr>
          <p:nvPr>
            <p:extLst>
              <p:ext uri="{D42A27DB-BD31-4B8C-83A1-F6EECF244321}">
                <p14:modId xmlns:p14="http://schemas.microsoft.com/office/powerpoint/2010/main" val="3230854877"/>
              </p:ext>
            </p:extLst>
          </p:nvPr>
        </p:nvGraphicFramePr>
        <p:xfrm>
          <a:off x="6058044" y="3284161"/>
          <a:ext cx="5584446" cy="2700528"/>
        </p:xfrm>
        <a:graphic>
          <a:graphicData uri="http://schemas.openxmlformats.org/drawingml/2006/table">
            <a:tbl>
              <a:tblPr bandRow="1">
                <a:tableStyleId>{5C22544A-7EE6-4342-B048-85BDC9FD1C3A}</a:tableStyleId>
              </a:tblPr>
              <a:tblGrid>
                <a:gridCol w="1186242">
                  <a:extLst>
                    <a:ext uri="{9D8B030D-6E8A-4147-A177-3AD203B41FA5}">
                      <a16:colId xmlns:a16="http://schemas.microsoft.com/office/drawing/2014/main" val="2778507002"/>
                    </a:ext>
                  </a:extLst>
                </a:gridCol>
                <a:gridCol w="1466068">
                  <a:extLst>
                    <a:ext uri="{9D8B030D-6E8A-4147-A177-3AD203B41FA5}">
                      <a16:colId xmlns:a16="http://schemas.microsoft.com/office/drawing/2014/main" val="2900715903"/>
                    </a:ext>
                  </a:extLst>
                </a:gridCol>
                <a:gridCol w="1466068">
                  <a:extLst>
                    <a:ext uri="{9D8B030D-6E8A-4147-A177-3AD203B41FA5}">
                      <a16:colId xmlns:a16="http://schemas.microsoft.com/office/drawing/2014/main" val="638240367"/>
                    </a:ext>
                  </a:extLst>
                </a:gridCol>
                <a:gridCol w="1466068">
                  <a:extLst>
                    <a:ext uri="{9D8B030D-6E8A-4147-A177-3AD203B41FA5}">
                      <a16:colId xmlns:a16="http://schemas.microsoft.com/office/drawing/2014/main" val="2991241265"/>
                    </a:ext>
                  </a:extLst>
                </a:gridCol>
              </a:tblGrid>
              <a:tr h="784680">
                <a:tc>
                  <a:txBody>
                    <a:bodyPr/>
                    <a:lstStyle/>
                    <a:p>
                      <a:pPr marL="0" algn="ctr" rtl="0" eaLnBrk="1" fontAlgn="ctr" latinLnBrk="1" hangingPunct="1">
                        <a:spcBef>
                          <a:spcPts val="0"/>
                        </a:spcBef>
                        <a:spcAft>
                          <a:spcPts val="0"/>
                        </a:spcAft>
                      </a:pP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Decoding </a:t>
                      </a:r>
                    </a:p>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Latency</a:t>
                      </a:r>
                      <a:br>
                        <a:rPr lang="en-US" sz="1600" b="0" i="0" u="none" strike="noStrike" kern="1200">
                          <a:solidFill>
                            <a:srgbClr val="000000"/>
                          </a:solidFill>
                          <a:effectLst/>
                          <a:latin typeface="Arial" panose="020B0604020202020204" pitchFamily="34" charset="0"/>
                        </a:rPr>
                      </a:br>
                      <a:r>
                        <a:rPr lang="en-US" sz="1600" b="0" i="0" u="none" strike="noStrike" kern="1200">
                          <a:solidFill>
                            <a:srgbClr val="000000"/>
                          </a:solidFill>
                          <a:effectLst/>
                          <a:latin typeface="Arial" panose="020B0604020202020204" pitchFamily="34" charset="0"/>
                        </a:rPr>
                        <a:t>(Tokens/s)</a:t>
                      </a: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Memory (MB)</a:t>
                      </a: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Throughtput</a:t>
                      </a: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3290463"/>
                  </a:ext>
                </a:extLst>
              </a:tr>
              <a:tr h="784680">
                <a:tc>
                  <a:txBody>
                    <a:bodyPr/>
                    <a:lstStyle/>
                    <a:p>
                      <a:pPr marL="0" algn="ctr" rtl="0" eaLnBrk="1" fontAlgn="ctr" latinLnBrk="1" hangingPunct="1">
                        <a:spcBef>
                          <a:spcPts val="0"/>
                        </a:spcBef>
                        <a:spcAft>
                          <a:spcPts val="0"/>
                        </a:spcAft>
                      </a:pPr>
                      <a:r>
                        <a:rPr lang="en-US" altLang="ko-KR" sz="1600" b="0" i="0" u="none" strike="noStrike" kern="1200">
                          <a:solidFill>
                            <a:srgbClr val="000000"/>
                          </a:solidFill>
                          <a:effectLst/>
                          <a:latin typeface="Arial" panose="020B0604020202020204" pitchFamily="34" charset="0"/>
                          <a:ea typeface="맑은 고딕" panose="020B0503020000020004" pitchFamily="34" charset="-127"/>
                        </a:rPr>
                        <a:t>Before</a:t>
                      </a:r>
                    </a:p>
                    <a:p>
                      <a:pPr marL="0" algn="ctr" rtl="0" eaLnBrk="1" fontAlgn="ctr" latinLnBrk="1" hangingPunct="1">
                        <a:spcBef>
                          <a:spcPts val="0"/>
                        </a:spcBef>
                        <a:spcAft>
                          <a:spcPts val="0"/>
                        </a:spcAft>
                      </a:pPr>
                      <a:r>
                        <a:rPr lang="en-US" altLang="ko-KR" sz="1600" b="0" i="0" u="none" strike="noStrike" kern="1200">
                          <a:solidFill>
                            <a:srgbClr val="000000"/>
                          </a:solidFill>
                          <a:effectLst/>
                          <a:latin typeface="Arial" panose="020B0604020202020204" pitchFamily="34" charset="0"/>
                          <a:ea typeface="맑은 고딕" panose="020B0503020000020004" pitchFamily="34" charset="-127"/>
                        </a:rPr>
                        <a:t>(PyTorch-FP16)</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altLang="ko-KR" sz="1600" b="0" i="0" kern="1200">
                          <a:solidFill>
                            <a:schemeClr val="dk1"/>
                          </a:solidFill>
                          <a:effectLst/>
                          <a:latin typeface="+mn-lt"/>
                          <a:ea typeface="+mn-ea"/>
                          <a:cs typeface="+mn-cs"/>
                        </a:rPr>
                        <a:t>3.041</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altLang="ko-KR" sz="1600" b="0" i="0" kern="1200">
                          <a:solidFill>
                            <a:schemeClr val="dk1"/>
                          </a:solidFill>
                          <a:effectLst/>
                          <a:latin typeface="+mn-lt"/>
                          <a:ea typeface="+mn-ea"/>
                          <a:cs typeface="+mn-cs"/>
                        </a:rPr>
                        <a:t>21047</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rtl="0" eaLnBrk="1" fontAlgn="ctr" latinLnBrk="1" hangingPunct="1">
                        <a:spcBef>
                          <a:spcPts val="0"/>
                        </a:spcBef>
                        <a:spcAft>
                          <a:spcPts val="0"/>
                        </a:spcAft>
                      </a:pPr>
                      <a:r>
                        <a:rPr lang="en-US" altLang="ko-KR" sz="1600" b="0" i="0" kern="1200">
                          <a:solidFill>
                            <a:schemeClr val="dk1"/>
                          </a:solidFill>
                          <a:effectLst/>
                          <a:latin typeface="+mn-lt"/>
                          <a:ea typeface="+mn-ea"/>
                          <a:cs typeface="+mn-cs"/>
                        </a:rPr>
                        <a:t>41.756</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6011051"/>
                  </a:ext>
                </a:extLst>
              </a:tr>
              <a:tr h="763767">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After</a:t>
                      </a:r>
                    </a:p>
                    <a:p>
                      <a:pPr marL="0" algn="ctr" rtl="0" eaLnBrk="1" fontAlgn="ctr" latinLnBrk="1" hangingPunct="1">
                        <a:spcBef>
                          <a:spcPts val="0"/>
                        </a:spcBef>
                        <a:spcAft>
                          <a:spcPts val="0"/>
                        </a:spcAft>
                      </a:pPr>
                      <a:r>
                        <a:rPr lang="en-US" altLang="ko-KR" sz="1600" b="0" i="0" u="none" strike="noStrike" kern="1200">
                          <a:solidFill>
                            <a:srgbClr val="000000"/>
                          </a:solidFill>
                          <a:effectLst/>
                          <a:latin typeface="Arial" panose="020B0604020202020204" pitchFamily="34" charset="0"/>
                          <a:ea typeface="맑은 고딕" panose="020B0503020000020004" pitchFamily="34" charset="-127"/>
                        </a:rPr>
                        <a:t>(AWQ-INT4)</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altLang="ko-KR" sz="1600" b="0" i="0" kern="1200">
                          <a:solidFill>
                            <a:schemeClr val="dk1"/>
                          </a:solidFill>
                          <a:effectLst/>
                          <a:latin typeface="+mn-lt"/>
                          <a:ea typeface="+mn-ea"/>
                          <a:cs typeface="+mn-cs"/>
                        </a:rPr>
                        <a:t>2.296</a:t>
                      </a:r>
                    </a:p>
                    <a:p>
                      <a:pPr marL="0" algn="ctr" rtl="0" eaLnBrk="1" fontAlgn="ctr" latinLnBrk="1" hangingPunct="1">
                        <a:spcBef>
                          <a:spcPts val="0"/>
                        </a:spcBef>
                        <a:spcAft>
                          <a:spcPts val="0"/>
                        </a:spcAft>
                      </a:pPr>
                      <a:r>
                        <a:rPr lang="en-US" altLang="ko-KR" sz="1600" b="0" i="0" u="none" strike="noStrike" kern="1200">
                          <a:solidFill>
                            <a:schemeClr val="dk1"/>
                          </a:solidFill>
                          <a:effectLst/>
                          <a:latin typeface="+mn-lt"/>
                          <a:ea typeface="+mn-ea"/>
                          <a:cs typeface="+mn-cs"/>
                        </a:rPr>
                        <a:t>(</a:t>
                      </a:r>
                      <a:r>
                        <a:rPr lang="en" altLang="ko-KR" sz="1600" b="0" i="0" kern="1200">
                          <a:solidFill>
                            <a:schemeClr val="dk1"/>
                          </a:solidFill>
                          <a:effectLst/>
                          <a:latin typeface="+mn-lt"/>
                          <a:ea typeface="+mn-ea"/>
                          <a:cs typeface="+mn-cs"/>
                        </a:rPr>
                        <a:t>x1.24)</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altLang="ko-KR" sz="1600" b="0" i="0" u="none" strike="noStrike" kern="1200">
                          <a:solidFill>
                            <a:srgbClr val="000000"/>
                          </a:solidFill>
                          <a:effectLst/>
                          <a:latin typeface="Arial" panose="020B0604020202020204" pitchFamily="34" charset="0"/>
                          <a:ea typeface="맑은 고딕" panose="020B0503020000020004" pitchFamily="34" charset="-127"/>
                        </a:rPr>
                        <a:t>10412</a:t>
                      </a:r>
                    </a:p>
                    <a:p>
                      <a:pPr marL="0" algn="ctr" rtl="0" eaLnBrk="1" fontAlgn="ctr" latinLnBrk="1" hangingPunct="1">
                        <a:spcBef>
                          <a:spcPts val="0"/>
                        </a:spcBef>
                        <a:spcAft>
                          <a:spcPts val="0"/>
                        </a:spcAft>
                      </a:pPr>
                      <a:r>
                        <a:rPr lang="en-US" altLang="ko-KR" sz="1600" b="0" i="0" u="none" strike="noStrike" kern="1200">
                          <a:solidFill>
                            <a:srgbClr val="000000"/>
                          </a:solidFill>
                          <a:effectLst/>
                          <a:latin typeface="Arial" panose="020B0604020202020204" pitchFamily="34" charset="0"/>
                          <a:ea typeface="맑은 고딕" panose="020B0503020000020004" pitchFamily="34" charset="-127"/>
                        </a:rPr>
                        <a:t>(x0.49)</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55.309</a:t>
                      </a:r>
                    </a:p>
                    <a:p>
                      <a:pPr marL="0" algn="ctr" rtl="0" eaLnBrk="1" fontAlgn="ctr" latinLnBrk="1" hangingPunct="1">
                        <a:spcBef>
                          <a:spcPts val="0"/>
                        </a:spcBef>
                        <a:spcAft>
                          <a:spcPts val="0"/>
                        </a:spcAft>
                      </a:pPr>
                      <a:r>
                        <a:rPr lang="en-US" altLang="ko-KR" sz="1600" b="0" i="0" u="none" strike="noStrike" kern="1200">
                          <a:solidFill>
                            <a:srgbClr val="000000"/>
                          </a:solidFill>
                          <a:effectLst/>
                          <a:latin typeface="Arial" panose="020B0604020202020204" pitchFamily="34" charset="0"/>
                          <a:ea typeface="맑은 고딕" panose="020B0503020000020004" pitchFamily="34" charset="-127"/>
                        </a:rPr>
                        <a:t>(x1.32)</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6005997"/>
                  </a:ext>
                </a:extLst>
              </a:tr>
            </a:tbl>
          </a:graphicData>
        </a:graphic>
      </p:graphicFrame>
      <p:pic>
        <p:nvPicPr>
          <p:cNvPr id="8" name="그림 7" descr="텍스트, 스크린샷, 도표, 폰트이(가) 표시된 사진&#10;&#10;자동 생성된 설명">
            <a:extLst>
              <a:ext uri="{FF2B5EF4-FFF2-40B4-BE49-F238E27FC236}">
                <a16:creationId xmlns:a16="http://schemas.microsoft.com/office/drawing/2014/main" id="{767BFCA6-75E8-654D-AABD-D6642B6EB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10" y="2760785"/>
            <a:ext cx="5112139" cy="3539613"/>
          </a:xfrm>
          <a:prstGeom prst="rect">
            <a:avLst/>
          </a:prstGeom>
          <a:ln>
            <a:solidFill>
              <a:schemeClr val="tx1"/>
            </a:solidFill>
          </a:ln>
        </p:spPr>
      </p:pic>
    </p:spTree>
    <p:extLst>
      <p:ext uri="{BB962C8B-B14F-4D97-AF65-F5344CB8AC3E}">
        <p14:creationId xmlns:p14="http://schemas.microsoft.com/office/powerpoint/2010/main" val="3416742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4028E73E-C643-8380-741B-52ACBF4EC08C}"/>
              </a:ext>
            </a:extLst>
          </p:cNvPr>
          <p:cNvSpPr>
            <a:spLocks noGrp="1"/>
          </p:cNvSpPr>
          <p:nvPr>
            <p:ph type="sldNum" sz="quarter" idx="12"/>
          </p:nvPr>
        </p:nvSpPr>
        <p:spPr/>
        <p:txBody>
          <a:bodyPr/>
          <a:lstStyle/>
          <a:p>
            <a:fld id="{9D1B9D8C-A161-4084-924B-59152344AFCF}" type="slidenum">
              <a:rPr lang="ko-KR" altLang="en-US" smtClean="0"/>
              <a:t>11</a:t>
            </a:fld>
            <a:endParaRPr lang="ko-KR" altLang="en-US"/>
          </a:p>
        </p:txBody>
      </p:sp>
      <p:sp>
        <p:nvSpPr>
          <p:cNvPr id="3" name="11 CuadroTexto">
            <a:extLst>
              <a:ext uri="{FF2B5EF4-FFF2-40B4-BE49-F238E27FC236}">
                <a16:creationId xmlns:a16="http://schemas.microsoft.com/office/drawing/2014/main" id="{15450793-D0A5-1D54-ECC3-D5195608DD91}"/>
              </a:ext>
            </a:extLst>
          </p:cNvPr>
          <p:cNvSpPr txBox="1"/>
          <p:nvPr/>
        </p:nvSpPr>
        <p:spPr>
          <a:xfrm>
            <a:off x="3905240" y="3013501"/>
            <a:ext cx="4381520" cy="830997"/>
          </a:xfrm>
          <a:prstGeom prst="rect">
            <a:avLst/>
          </a:prstGeom>
          <a:noFill/>
        </p:spPr>
        <p:txBody>
          <a:bodyPr wrap="none" rtlCol="0">
            <a:spAutoFit/>
          </a:bodyPr>
          <a:lstStyle/>
          <a:p>
            <a:r>
              <a:rPr lang="en-US" sz="4800" b="1">
                <a:latin typeface="Calibri" panose="020F0502020204030204" pitchFamily="34" charset="0"/>
                <a:ea typeface="Calibri" panose="020F0502020204030204" pitchFamily="34" charset="0"/>
                <a:cs typeface="Calibri" panose="020F0502020204030204" pitchFamily="34" charset="0"/>
              </a:rPr>
              <a:t>Semi-Final Stage</a:t>
            </a:r>
          </a:p>
        </p:txBody>
      </p:sp>
    </p:spTree>
    <p:extLst>
      <p:ext uri="{BB962C8B-B14F-4D97-AF65-F5344CB8AC3E}">
        <p14:creationId xmlns:p14="http://schemas.microsoft.com/office/powerpoint/2010/main" val="1763175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12</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7302961" cy="584775"/>
          </a:xfrm>
          <a:prstGeom prst="rect">
            <a:avLst/>
          </a:prstGeom>
          <a:noFill/>
        </p:spPr>
        <p:txBody>
          <a:bodyPr wrap="none" lIns="91440" tIns="45720" rIns="91440" bIns="45720" rtlCol="0" anchor="t">
            <a:spAutoFit/>
          </a:bodyPr>
          <a:lstStyle/>
          <a:p>
            <a:r>
              <a:rPr lang="en-US" sz="3200" b="1">
                <a:latin typeface="Calibri"/>
                <a:ea typeface="Calibri" panose="020F0502020204030204" pitchFamily="34" charset="0"/>
                <a:cs typeface="Calibri"/>
              </a:rPr>
              <a:t>Semi-Final Sta</a:t>
            </a:r>
            <a:r>
              <a:rPr lang="en-US" sz="3200" b="1">
                <a:latin typeface="Calibri"/>
                <a:cs typeface="Calibri"/>
              </a:rPr>
              <a:t>ge - Algorithm Optimization</a:t>
            </a: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756138" y="1053872"/>
            <a:ext cx="10846800" cy="4464496"/>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游ゴシック"/>
                <a:cs typeface="Calibri"/>
              </a:rPr>
              <a:t>Difference with Preliminary stage</a:t>
            </a:r>
          </a:p>
          <a:p>
            <a:pPr lvl="1">
              <a:buFont typeface="Courier New" panose="020B0604020202020204" pitchFamily="34" charset="0"/>
              <a:buChar char="o"/>
            </a:pPr>
            <a:r>
              <a:rPr lang="en-US" sz="2000">
                <a:latin typeface="Calibri"/>
                <a:cs typeface="Calibri"/>
              </a:rPr>
              <a:t>Model: Qwen-7B → Qwen-1.8B</a:t>
            </a:r>
            <a:endParaRPr lang="en-US" sz="2000">
              <a:ea typeface="맑은 고딕"/>
              <a:cs typeface="Calibri"/>
            </a:endParaRPr>
          </a:p>
          <a:p>
            <a:pPr lvl="1">
              <a:buFont typeface="Courier New" panose="020B0604020202020204" pitchFamily="34" charset="0"/>
              <a:buChar char="o"/>
            </a:pPr>
            <a:r>
              <a:rPr lang="en-US" sz="2000">
                <a:latin typeface="Calibri"/>
                <a:cs typeface="Calibri"/>
              </a:rPr>
              <a:t>Task: PIQA &amp; </a:t>
            </a:r>
            <a:r>
              <a:rPr lang="en-US" sz="2000" err="1">
                <a:latin typeface="Calibri"/>
                <a:cs typeface="Calibri"/>
              </a:rPr>
              <a:t>HellaSwag</a:t>
            </a:r>
            <a:r>
              <a:rPr lang="en-US" sz="2000">
                <a:latin typeface="Calibri"/>
                <a:cs typeface="Calibri"/>
              </a:rPr>
              <a:t> &amp; ARC-Challenge → PIQA</a:t>
            </a:r>
          </a:p>
          <a:p>
            <a:pPr lvl="1">
              <a:buFont typeface="Courier New" panose="020B0604020202020204" pitchFamily="34" charset="0"/>
              <a:buChar char="o"/>
            </a:pPr>
            <a:endParaRPr lang="en-US" sz="2000">
              <a:ea typeface="맑은 고딕"/>
              <a:cs typeface="Calibri"/>
            </a:endParaRPr>
          </a:p>
          <a:p>
            <a:r>
              <a:rPr lang="en-US">
                <a:latin typeface="Calibri"/>
                <a:cs typeface="Calibri" panose="020F0502020204030204" pitchFamily="34" charset="0"/>
              </a:rPr>
              <a:t>Full-precision Fine-tuning</a:t>
            </a:r>
            <a:endParaRPr lang="en-US"/>
          </a:p>
          <a:p>
            <a:pPr lvl="1">
              <a:buFont typeface="Courier New" panose="020B0604020202020204" pitchFamily="34" charset="0"/>
              <a:buChar char="o"/>
            </a:pPr>
            <a:r>
              <a:rPr lang="en-US" sz="2000">
                <a:latin typeface="Calibri"/>
                <a:cs typeface="Calibri"/>
              </a:rPr>
              <a:t>Use train dataset of PIQA</a:t>
            </a:r>
            <a:endParaRPr lang="en-US" sz="2000">
              <a:ea typeface="맑은 고딕"/>
              <a:cs typeface="Calibri"/>
            </a:endParaRPr>
          </a:p>
          <a:p>
            <a:pPr lvl="1">
              <a:buFont typeface="Courier New" panose="020B0604020202020204" pitchFamily="34" charset="0"/>
              <a:buChar char="o"/>
            </a:pPr>
            <a:r>
              <a:rPr lang="en-US" sz="2000">
                <a:latin typeface="Calibri"/>
                <a:cs typeface="Calibri"/>
              </a:rPr>
              <a:t>Unlike conventional methods, we sweep LR at each epoch → 3% accuracy ↑</a:t>
            </a:r>
            <a:endParaRPr lang="en-US" sz="2000">
              <a:ea typeface="맑은 고딕"/>
              <a:cs typeface="Calibri"/>
            </a:endParaRPr>
          </a:p>
          <a:p>
            <a:endParaRPr lang="en-US" altLang="ja-JP" sz="2800">
              <a:latin typeface="Calibri"/>
              <a:ea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14EF8D24-418D-51AA-5060-025273DEF865}"/>
              </a:ext>
            </a:extLst>
          </p:cNvPr>
          <p:cNvGraphicFramePr>
            <a:graphicFrameLocks noGrp="1"/>
          </p:cNvGraphicFramePr>
          <p:nvPr>
            <p:extLst>
              <p:ext uri="{D42A27DB-BD31-4B8C-83A1-F6EECF244321}">
                <p14:modId xmlns:p14="http://schemas.microsoft.com/office/powerpoint/2010/main" val="2422019230"/>
              </p:ext>
            </p:extLst>
          </p:nvPr>
        </p:nvGraphicFramePr>
        <p:xfrm>
          <a:off x="2092570" y="3751062"/>
          <a:ext cx="7833945" cy="2635573"/>
        </p:xfrm>
        <a:graphic>
          <a:graphicData uri="http://schemas.openxmlformats.org/drawingml/2006/table">
            <a:tbl>
              <a:tblPr bandRow="1">
                <a:tableStyleId>{5C22544A-7EE6-4342-B048-85BDC9FD1C3A}</a:tableStyleId>
              </a:tblPr>
              <a:tblGrid>
                <a:gridCol w="1566789">
                  <a:extLst>
                    <a:ext uri="{9D8B030D-6E8A-4147-A177-3AD203B41FA5}">
                      <a16:colId xmlns:a16="http://schemas.microsoft.com/office/drawing/2014/main" val="101273629"/>
                    </a:ext>
                  </a:extLst>
                </a:gridCol>
                <a:gridCol w="1566789">
                  <a:extLst>
                    <a:ext uri="{9D8B030D-6E8A-4147-A177-3AD203B41FA5}">
                      <a16:colId xmlns:a16="http://schemas.microsoft.com/office/drawing/2014/main" val="1855811078"/>
                    </a:ext>
                  </a:extLst>
                </a:gridCol>
                <a:gridCol w="1566789">
                  <a:extLst>
                    <a:ext uri="{9D8B030D-6E8A-4147-A177-3AD203B41FA5}">
                      <a16:colId xmlns:a16="http://schemas.microsoft.com/office/drawing/2014/main" val="3544564473"/>
                    </a:ext>
                  </a:extLst>
                </a:gridCol>
                <a:gridCol w="1566789">
                  <a:extLst>
                    <a:ext uri="{9D8B030D-6E8A-4147-A177-3AD203B41FA5}">
                      <a16:colId xmlns:a16="http://schemas.microsoft.com/office/drawing/2014/main" val="2648902838"/>
                    </a:ext>
                  </a:extLst>
                </a:gridCol>
                <a:gridCol w="1566789">
                  <a:extLst>
                    <a:ext uri="{9D8B030D-6E8A-4147-A177-3AD203B41FA5}">
                      <a16:colId xmlns:a16="http://schemas.microsoft.com/office/drawing/2014/main" val="3072293880"/>
                    </a:ext>
                  </a:extLst>
                </a:gridCol>
              </a:tblGrid>
              <a:tr h="593312">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Method</a:t>
                      </a:r>
                      <a:endParaRPr lang="en-US" altLang="ko-KR" sz="2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Epoch</a:t>
                      </a:r>
                      <a:endParaRPr lang="en-US" altLang="ko-KR" sz="2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Initial PIQA</a:t>
                      </a:r>
                      <a:endParaRPr lang="en-US" altLang="ko-KR" sz="2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LR</a:t>
                      </a:r>
                      <a:endParaRPr lang="en-US" altLang="ko-KR" sz="2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Trained PIQA</a:t>
                      </a:r>
                      <a:endParaRPr lang="en-US" altLang="ko-KR" sz="2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0090311"/>
                  </a:ext>
                </a:extLst>
              </a:tr>
              <a:tr h="461975">
                <a:tc rowSpan="3">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LR sweep</a:t>
                      </a:r>
                      <a:endParaRPr lang="en-US" altLang="ko-KR" sz="2800" b="0" i="0" u="none" strike="noStrike">
                        <a:effectLst/>
                        <a:latin typeface="Arial" panose="020B0604020202020204" pitchFamily="34" charset="0"/>
                      </a:endParaRPr>
                    </a:p>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for each epoch</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1</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73.12</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6E-6</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74.92</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904467801"/>
                  </a:ext>
                </a:extLst>
              </a:tr>
              <a:tr h="461975">
                <a:tc vMerge="1">
                  <a:txBody>
                    <a:bodyPr/>
                    <a:lstStyle/>
                    <a:p>
                      <a:endParaRPr lang="en-US"/>
                    </a:p>
                  </a:txBody>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2</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74.92</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3E-6</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75.95</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extLst>
                  <a:ext uri="{0D108BD9-81ED-4DB2-BD59-A6C34878D82A}">
                    <a16:rowId xmlns:a16="http://schemas.microsoft.com/office/drawing/2014/main" val="4160225981"/>
                  </a:ext>
                </a:extLst>
              </a:tr>
              <a:tr h="461975">
                <a:tc vMerge="1">
                  <a:txBody>
                    <a:bodyPr/>
                    <a:lstStyle/>
                    <a:p>
                      <a:endParaRPr lang="en-US"/>
                    </a:p>
                  </a:txBody>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3</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75.95</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1.9E-7</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76.06</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3551028"/>
                  </a:ext>
                </a:extLst>
              </a:tr>
              <a:tr h="593312">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Single </a:t>
                      </a:r>
                      <a:endParaRPr lang="en-US" altLang="ko-KR" sz="2800" b="0" i="0" u="none" strike="noStrike">
                        <a:effectLst/>
                        <a:latin typeface="Arial" panose="020B0604020202020204" pitchFamily="34" charset="0"/>
                      </a:endParaRPr>
                    </a:p>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LR sweep</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3</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73.12</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9E-6</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75.68</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8039850"/>
                  </a:ext>
                </a:extLst>
              </a:tr>
            </a:tbl>
          </a:graphicData>
        </a:graphic>
      </p:graphicFrame>
    </p:spTree>
    <p:extLst>
      <p:ext uri="{BB962C8B-B14F-4D97-AF65-F5344CB8AC3E}">
        <p14:creationId xmlns:p14="http://schemas.microsoft.com/office/powerpoint/2010/main" val="1770933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도표, 텍스트, 라인, 스크린샷이(가) 표시된 사진&#10;&#10;자동 생성된 설명">
            <a:extLst>
              <a:ext uri="{FF2B5EF4-FFF2-40B4-BE49-F238E27FC236}">
                <a16:creationId xmlns:a16="http://schemas.microsoft.com/office/drawing/2014/main" id="{8A689587-9F3B-CB4F-B977-D5C3765AC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245" y="4517863"/>
            <a:ext cx="5370333" cy="1429482"/>
          </a:xfrm>
          <a:prstGeom prst="rect">
            <a:avLst/>
          </a:prstGeom>
        </p:spPr>
      </p:pic>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13</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7302961" cy="584775"/>
          </a:xfrm>
          <a:prstGeom prst="rect">
            <a:avLst/>
          </a:prstGeom>
          <a:noFill/>
        </p:spPr>
        <p:txBody>
          <a:bodyPr wrap="none" lIns="91440" tIns="45720" rIns="91440" bIns="45720" rtlCol="0" anchor="t">
            <a:spAutoFit/>
          </a:bodyPr>
          <a:lstStyle/>
          <a:p>
            <a:r>
              <a:rPr lang="en-US" sz="3200" b="1">
                <a:latin typeface="Calibri"/>
                <a:ea typeface="Calibri" panose="020F0502020204030204" pitchFamily="34" charset="0"/>
                <a:cs typeface="Calibri"/>
              </a:rPr>
              <a:t>Semi-Final Sta</a:t>
            </a:r>
            <a:r>
              <a:rPr lang="en-US" sz="3200" b="1">
                <a:latin typeface="Calibri"/>
                <a:cs typeface="Calibri"/>
              </a:rPr>
              <a:t>ge - Algorithm Optimization</a:t>
            </a: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486276" y="1238025"/>
            <a:ext cx="11219447" cy="4464496"/>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游ゴシック"/>
                <a:cs typeface="Calibri"/>
              </a:rPr>
              <a:t>Layer Pruning</a:t>
            </a:r>
          </a:p>
          <a:p>
            <a:pPr lvl="1">
              <a:buFont typeface="Courier New" panose="020B0604020202020204" pitchFamily="34" charset="0"/>
              <a:buChar char="o"/>
            </a:pPr>
            <a:r>
              <a:rPr lang="en-US" sz="2000">
                <a:latin typeface="Calibri"/>
                <a:ea typeface="游ゴシック"/>
                <a:cs typeface="Calibri"/>
              </a:rPr>
              <a:t>Unlike other methods, Layer pruning directly reduces the model size and increases throughput</a:t>
            </a:r>
            <a:endParaRPr lang="en-US" sz="2000">
              <a:ea typeface="맑은 고딕" panose="020F0502020204030204"/>
            </a:endParaRPr>
          </a:p>
          <a:p>
            <a:pPr lvl="1">
              <a:buFont typeface="Courier New" panose="020B0604020202020204" pitchFamily="34" charset="0"/>
              <a:buChar char="o"/>
            </a:pPr>
            <a:r>
              <a:rPr lang="en-US" sz="2000">
                <a:latin typeface="Calibri"/>
                <a:ea typeface="游ゴシック"/>
                <a:cs typeface="Calibri"/>
              </a:rPr>
              <a:t>Apply SLEB* Pruning Methodology for Qwen-1.8B Model.</a:t>
            </a:r>
          </a:p>
          <a:p>
            <a:pPr lvl="1">
              <a:lnSpc>
                <a:spcPct val="150000"/>
              </a:lnSpc>
              <a:buFont typeface="Courier New" panose="020B0604020202020204" pitchFamily="34" charset="0"/>
              <a:buChar char="o"/>
            </a:pPr>
            <a:r>
              <a:rPr lang="en-US" sz="2000">
                <a:ea typeface="맑은 고딕" panose="020F0502020204030204"/>
              </a:rPr>
              <a:t>SLEB Pruning Method</a:t>
            </a:r>
            <a:br>
              <a:rPr lang="en-US" sz="2000">
                <a:ea typeface="맑은 고딕" panose="020F0502020204030204"/>
              </a:rPr>
            </a:br>
            <a:r>
              <a:rPr lang="en-US" sz="1800">
                <a:ea typeface="맑은 고딕" panose="020F0502020204030204"/>
              </a:rPr>
              <a:t>1) Evaluate the importance of each transformer block based on the output similarity of </a:t>
            </a:r>
            <a:br>
              <a:rPr lang="en-US" sz="1800">
                <a:ea typeface="맑은 고딕" panose="020F0502020204030204"/>
              </a:rPr>
            </a:br>
            <a:r>
              <a:rPr lang="en-US" sz="1800">
                <a:ea typeface="맑은 고딕" panose="020F0502020204030204"/>
              </a:rPr>
              <a:t>the transformer block.</a:t>
            </a:r>
            <a:br>
              <a:rPr lang="en-US" sz="1800">
                <a:ea typeface="맑은 고딕" panose="020F0502020204030204"/>
              </a:rPr>
            </a:br>
            <a:r>
              <a:rPr lang="en-US" sz="1800">
                <a:ea typeface="맑은 고딕" panose="020F0502020204030204"/>
              </a:rPr>
              <a:t>2) Iterate evaluation of pruned model by check prediction results until achieve target pruning rate</a:t>
            </a:r>
          </a:p>
          <a:p>
            <a:pPr lvl="1">
              <a:buFont typeface="Courier New" panose="020B0604020202020204" pitchFamily="34" charset="0"/>
              <a:buChar char="o"/>
            </a:pPr>
            <a:endParaRPr lang="en-US" sz="2000">
              <a:ea typeface="맑은 고딕" panose="020F0502020204030204"/>
            </a:endParaRPr>
          </a:p>
          <a:p>
            <a:endParaRPr lang="en-US" altLang="ja-JP">
              <a:latin typeface="Calibri"/>
              <a:ea typeface="游ゴシック"/>
              <a:cs typeface="Calibri"/>
            </a:endParaRPr>
          </a:p>
          <a:p>
            <a:endParaRPr lang="en-US" altLang="ja-JP" sz="2800">
              <a:latin typeface="Calibri"/>
              <a:ea typeface="Calibri" panose="020F0502020204030204" pitchFamily="34" charset="0"/>
              <a:cs typeface="Calibri" panose="020F0502020204030204" pitchFamily="34" charset="0"/>
            </a:endParaRPr>
          </a:p>
        </p:txBody>
      </p:sp>
      <p:pic>
        <p:nvPicPr>
          <p:cNvPr id="7" name="Picture 6" descr="A black rectangle with red border&#10;&#10;Description automatically generated">
            <a:extLst>
              <a:ext uri="{FF2B5EF4-FFF2-40B4-BE49-F238E27FC236}">
                <a16:creationId xmlns:a16="http://schemas.microsoft.com/office/drawing/2014/main" id="{7783A3E9-6576-7C6E-D3FA-D7AC8506F2A2}"/>
              </a:ext>
            </a:extLst>
          </p:cNvPr>
          <p:cNvPicPr>
            <a:picLocks noChangeAspect="1"/>
          </p:cNvPicPr>
          <p:nvPr/>
        </p:nvPicPr>
        <p:blipFill>
          <a:blip r:embed="rId4"/>
          <a:stretch>
            <a:fillRect/>
          </a:stretch>
        </p:blipFill>
        <p:spPr>
          <a:xfrm>
            <a:off x="3327585" y="4414347"/>
            <a:ext cx="3664024" cy="1658610"/>
          </a:xfrm>
          <a:prstGeom prst="rect">
            <a:avLst/>
          </a:prstGeom>
        </p:spPr>
      </p:pic>
      <p:pic>
        <p:nvPicPr>
          <p:cNvPr id="8" name="Picture 7" descr="A black rectangle with red border&#10;&#10;Description automatically generated">
            <a:extLst>
              <a:ext uri="{FF2B5EF4-FFF2-40B4-BE49-F238E27FC236}">
                <a16:creationId xmlns:a16="http://schemas.microsoft.com/office/drawing/2014/main" id="{0B28DCFB-1334-325D-BBFB-11310593D643}"/>
              </a:ext>
            </a:extLst>
          </p:cNvPr>
          <p:cNvPicPr>
            <a:picLocks noChangeAspect="1"/>
          </p:cNvPicPr>
          <p:nvPr/>
        </p:nvPicPr>
        <p:blipFill>
          <a:blip r:embed="rId4"/>
          <a:stretch>
            <a:fillRect/>
          </a:stretch>
        </p:blipFill>
        <p:spPr>
          <a:xfrm>
            <a:off x="7093670" y="4414347"/>
            <a:ext cx="1612299" cy="1658610"/>
          </a:xfrm>
          <a:prstGeom prst="rect">
            <a:avLst/>
          </a:prstGeom>
        </p:spPr>
      </p:pic>
      <p:sp>
        <p:nvSpPr>
          <p:cNvPr id="11" name="TextBox 10">
            <a:extLst>
              <a:ext uri="{FF2B5EF4-FFF2-40B4-BE49-F238E27FC236}">
                <a16:creationId xmlns:a16="http://schemas.microsoft.com/office/drawing/2014/main" id="{DF01A737-4CF1-AC9F-1A5D-1FB5BACCCDD4}"/>
              </a:ext>
            </a:extLst>
          </p:cNvPr>
          <p:cNvSpPr txBox="1"/>
          <p:nvPr/>
        </p:nvSpPr>
        <p:spPr>
          <a:xfrm>
            <a:off x="4179404" y="6103521"/>
            <a:ext cx="2053280"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ea typeface="맑은 고딕"/>
              </a:rPr>
              <a:t>Structured Pruning</a:t>
            </a:r>
            <a:endParaRPr lang="en-US" sz="1600"/>
          </a:p>
        </p:txBody>
      </p:sp>
      <p:sp>
        <p:nvSpPr>
          <p:cNvPr id="12" name="TextBox 11">
            <a:extLst>
              <a:ext uri="{FF2B5EF4-FFF2-40B4-BE49-F238E27FC236}">
                <a16:creationId xmlns:a16="http://schemas.microsoft.com/office/drawing/2014/main" id="{93953ACE-E0BD-D22D-4F3D-F383FC7C7F9F}"/>
              </a:ext>
            </a:extLst>
          </p:cNvPr>
          <p:cNvSpPr txBox="1"/>
          <p:nvPr/>
        </p:nvSpPr>
        <p:spPr>
          <a:xfrm>
            <a:off x="6873179" y="6101664"/>
            <a:ext cx="2053280"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ea typeface="맑은 고딕"/>
              </a:rPr>
              <a:t>Layer Pruning</a:t>
            </a:r>
            <a:endParaRPr lang="en-US" sz="1600"/>
          </a:p>
        </p:txBody>
      </p:sp>
      <p:sp>
        <p:nvSpPr>
          <p:cNvPr id="15" name="TextBox 14">
            <a:extLst>
              <a:ext uri="{FF2B5EF4-FFF2-40B4-BE49-F238E27FC236}">
                <a16:creationId xmlns:a16="http://schemas.microsoft.com/office/drawing/2014/main" id="{6B71AAE2-9D09-2419-F6A1-8D27723681D1}"/>
              </a:ext>
            </a:extLst>
          </p:cNvPr>
          <p:cNvSpPr txBox="1"/>
          <p:nvPr/>
        </p:nvSpPr>
        <p:spPr>
          <a:xfrm>
            <a:off x="329513" y="6559378"/>
            <a:ext cx="957030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222222"/>
                </a:solidFill>
                <a:latin typeface="Arial"/>
                <a:cs typeface="Arial"/>
              </a:rPr>
              <a:t>- * Song, Jiwon, et al. "SLEB: Streamlining LLMs through Redundancy Verification and Elimination of Transformer Blocks." </a:t>
            </a:r>
            <a:r>
              <a:rPr lang="en-US" sz="1000" err="1">
                <a:solidFill>
                  <a:srgbClr val="222222"/>
                </a:solidFill>
                <a:latin typeface="Arial"/>
                <a:cs typeface="Arial"/>
              </a:rPr>
              <a:t>arXiv</a:t>
            </a:r>
            <a:r>
              <a:rPr lang="en-US" sz="1000">
                <a:solidFill>
                  <a:srgbClr val="222222"/>
                </a:solidFill>
                <a:latin typeface="Arial"/>
                <a:cs typeface="Arial"/>
              </a:rPr>
              <a:t> preprint arXiv:2402.09025 (2024).</a:t>
            </a:r>
            <a:endParaRPr lang="en-US"/>
          </a:p>
        </p:txBody>
      </p:sp>
    </p:spTree>
    <p:extLst>
      <p:ext uri="{BB962C8B-B14F-4D97-AF65-F5344CB8AC3E}">
        <p14:creationId xmlns:p14="http://schemas.microsoft.com/office/powerpoint/2010/main" val="1528243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9F1F790-F26A-0AF7-66BF-E2D95F2D0C77}"/>
              </a:ext>
            </a:extLst>
          </p:cNvPr>
          <p:cNvSpPr>
            <a:spLocks noGrp="1"/>
          </p:cNvSpPr>
          <p:nvPr>
            <p:ph type="sldNum" sz="quarter" idx="12"/>
          </p:nvPr>
        </p:nvSpPr>
        <p:spPr/>
        <p:txBody>
          <a:bodyPr/>
          <a:lstStyle/>
          <a:p>
            <a:fld id="{9D1B9D8C-A161-4084-924B-59152344AFCF}" type="slidenum">
              <a:rPr lang="ko-KR" altLang="en-US" smtClean="0"/>
              <a:t>14</a:t>
            </a:fld>
            <a:endParaRPr lang="ko-KR" altLang="en-US"/>
          </a:p>
        </p:txBody>
      </p:sp>
      <p:sp>
        <p:nvSpPr>
          <p:cNvPr id="3" name="11 CuadroTexto">
            <a:extLst>
              <a:ext uri="{FF2B5EF4-FFF2-40B4-BE49-F238E27FC236}">
                <a16:creationId xmlns:a16="http://schemas.microsoft.com/office/drawing/2014/main" id="{4F7F0029-0BFC-C14C-4EED-5074803DAA81}"/>
              </a:ext>
            </a:extLst>
          </p:cNvPr>
          <p:cNvSpPr txBox="1"/>
          <p:nvPr/>
        </p:nvSpPr>
        <p:spPr>
          <a:xfrm>
            <a:off x="330200" y="166829"/>
            <a:ext cx="7302961" cy="584775"/>
          </a:xfrm>
          <a:prstGeom prst="rect">
            <a:avLst/>
          </a:prstGeom>
          <a:noFill/>
        </p:spPr>
        <p:txBody>
          <a:bodyPr wrap="none" lIns="91440" tIns="45720" rIns="91440" bIns="45720" rtlCol="0" anchor="t">
            <a:spAutoFit/>
          </a:bodyPr>
          <a:lstStyle/>
          <a:p>
            <a:r>
              <a:rPr lang="en-US" sz="3200" b="1">
                <a:latin typeface="Calibri"/>
                <a:ea typeface="Calibri" panose="020F0502020204030204" pitchFamily="34" charset="0"/>
                <a:cs typeface="Calibri"/>
              </a:rPr>
              <a:t>Semi-Final Sta</a:t>
            </a:r>
            <a:r>
              <a:rPr lang="en-US" sz="3200" b="1">
                <a:latin typeface="Calibri"/>
                <a:cs typeface="Calibri"/>
              </a:rPr>
              <a:t>ge - Algorithm Optimization</a:t>
            </a:r>
          </a:p>
        </p:txBody>
      </p:sp>
      <p:sp>
        <p:nvSpPr>
          <p:cNvPr id="4" name="Rectangle 3">
            <a:extLst>
              <a:ext uri="{FF2B5EF4-FFF2-40B4-BE49-F238E27FC236}">
                <a16:creationId xmlns:a16="http://schemas.microsoft.com/office/drawing/2014/main" id="{80A4035F-EF73-E2FB-529F-010BA5FA100A}"/>
              </a:ext>
            </a:extLst>
          </p:cNvPr>
          <p:cNvSpPr txBox="1">
            <a:spLocks noChangeArrowheads="1"/>
          </p:cNvSpPr>
          <p:nvPr/>
        </p:nvSpPr>
        <p:spPr>
          <a:xfrm>
            <a:off x="685800" y="1282472"/>
            <a:ext cx="10846800" cy="4464496"/>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游ゴシック"/>
                <a:cs typeface="Calibri"/>
              </a:rPr>
              <a:t>Layer Pruning</a:t>
            </a:r>
          </a:p>
          <a:p>
            <a:pPr lvl="1">
              <a:buFont typeface="Courier New" panose="020B0604020202020204" pitchFamily="34" charset="0"/>
              <a:buChar char="o"/>
            </a:pPr>
            <a:r>
              <a:rPr lang="en-US" altLang="ko-KR" sz="2200">
                <a:latin typeface="Calibri"/>
                <a:ea typeface="游ゴシック"/>
                <a:cs typeface="Calibri"/>
              </a:rPr>
              <a:t>Too many layers can’t be pruned in 1.8B model → Observe accuracy after removing </a:t>
            </a:r>
            <a:br>
              <a:rPr lang="en-US" altLang="ko-KR" sz="2200">
                <a:latin typeface="Calibri"/>
                <a:ea typeface="游ゴシック"/>
                <a:cs typeface="Calibri"/>
              </a:rPr>
            </a:br>
            <a:r>
              <a:rPr lang="en-US" altLang="ko-KR" sz="2200">
                <a:latin typeface="Calibri"/>
                <a:ea typeface="游ゴシック"/>
                <a:cs typeface="Calibri"/>
              </a:rPr>
              <a:t>4, 6, 8 layers</a:t>
            </a:r>
            <a:endParaRPr lang="en-US" sz="2200">
              <a:latin typeface="Calibri"/>
              <a:ea typeface="游ゴシック"/>
              <a:cs typeface="Calibri"/>
            </a:endParaRPr>
          </a:p>
          <a:p>
            <a:pPr lvl="1">
              <a:buFont typeface="Courier New" panose="020B0604020202020204" pitchFamily="34" charset="0"/>
              <a:buChar char="o"/>
            </a:pPr>
            <a:r>
              <a:rPr lang="en-US" sz="2200">
                <a:latin typeface="Calibri"/>
                <a:ea typeface="游ゴシック"/>
                <a:cs typeface="Calibri"/>
              </a:rPr>
              <a:t>Considering accuracy, model size and throughput, we chose to prune 8 layers</a:t>
            </a:r>
            <a:endParaRPr lang="en-US" sz="2200">
              <a:ea typeface="맑은 고딕" panose="020F0502020204030204"/>
            </a:endParaRPr>
          </a:p>
          <a:p>
            <a:endParaRPr lang="en-US" altLang="ja-JP">
              <a:latin typeface="Calibri"/>
              <a:ea typeface="游ゴシック"/>
              <a:cs typeface="Calibri"/>
            </a:endParaRPr>
          </a:p>
          <a:p>
            <a:endParaRPr lang="en-US" altLang="ja-JP" sz="2800">
              <a:latin typeface="Calibri"/>
              <a:ea typeface="Calibri" panose="020F0502020204030204" pitchFamily="34" charset="0"/>
              <a:cs typeface="Calibri" panose="020F0502020204030204" pitchFamily="34" charset="0"/>
            </a:endParaRPr>
          </a:p>
        </p:txBody>
      </p:sp>
      <p:graphicFrame>
        <p:nvGraphicFramePr>
          <p:cNvPr id="14" name="Table 13">
            <a:extLst>
              <a:ext uri="{FF2B5EF4-FFF2-40B4-BE49-F238E27FC236}">
                <a16:creationId xmlns:a16="http://schemas.microsoft.com/office/drawing/2014/main" id="{861889BC-BF9C-325A-EC45-633E1997867A}"/>
              </a:ext>
            </a:extLst>
          </p:cNvPr>
          <p:cNvGraphicFramePr>
            <a:graphicFrameLocks noGrp="1"/>
          </p:cNvGraphicFramePr>
          <p:nvPr>
            <p:extLst>
              <p:ext uri="{D42A27DB-BD31-4B8C-83A1-F6EECF244321}">
                <p14:modId xmlns:p14="http://schemas.microsoft.com/office/powerpoint/2010/main" val="2915306479"/>
              </p:ext>
            </p:extLst>
          </p:nvPr>
        </p:nvGraphicFramePr>
        <p:xfrm>
          <a:off x="3173942" y="3032678"/>
          <a:ext cx="5844115" cy="2944368"/>
        </p:xfrm>
        <a:graphic>
          <a:graphicData uri="http://schemas.openxmlformats.org/drawingml/2006/table">
            <a:tbl>
              <a:tblPr bandRow="1">
                <a:tableStyleId>{5C22544A-7EE6-4342-B048-85BDC9FD1C3A}</a:tableStyleId>
              </a:tblPr>
              <a:tblGrid>
                <a:gridCol w="957322">
                  <a:extLst>
                    <a:ext uri="{9D8B030D-6E8A-4147-A177-3AD203B41FA5}">
                      <a16:colId xmlns:a16="http://schemas.microsoft.com/office/drawing/2014/main" val="2778507002"/>
                    </a:ext>
                  </a:extLst>
                </a:gridCol>
                <a:gridCol w="1090901">
                  <a:extLst>
                    <a:ext uri="{9D8B030D-6E8A-4147-A177-3AD203B41FA5}">
                      <a16:colId xmlns:a16="http://schemas.microsoft.com/office/drawing/2014/main" val="2900715903"/>
                    </a:ext>
                  </a:extLst>
                </a:gridCol>
                <a:gridCol w="1090901">
                  <a:extLst>
                    <a:ext uri="{9D8B030D-6E8A-4147-A177-3AD203B41FA5}">
                      <a16:colId xmlns:a16="http://schemas.microsoft.com/office/drawing/2014/main" val="638240367"/>
                    </a:ext>
                  </a:extLst>
                </a:gridCol>
                <a:gridCol w="857137">
                  <a:extLst>
                    <a:ext uri="{9D8B030D-6E8A-4147-A177-3AD203B41FA5}">
                      <a16:colId xmlns:a16="http://schemas.microsoft.com/office/drawing/2014/main" val="2991241265"/>
                    </a:ext>
                  </a:extLst>
                </a:gridCol>
                <a:gridCol w="923927">
                  <a:extLst>
                    <a:ext uri="{9D8B030D-6E8A-4147-A177-3AD203B41FA5}">
                      <a16:colId xmlns:a16="http://schemas.microsoft.com/office/drawing/2014/main" val="1467104689"/>
                    </a:ext>
                  </a:extLst>
                </a:gridCol>
                <a:gridCol w="923927">
                  <a:extLst>
                    <a:ext uri="{9D8B030D-6E8A-4147-A177-3AD203B41FA5}">
                      <a16:colId xmlns:a16="http://schemas.microsoft.com/office/drawing/2014/main" val="1707232943"/>
                    </a:ext>
                  </a:extLst>
                </a:gridCol>
              </a:tblGrid>
              <a:tr h="448310">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Method</a:t>
                      </a: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 of </a:t>
                      </a:r>
                      <a:endParaRPr lang="en-US" altLang="ko-KR" sz="1600" b="0" i="0" u="none" strike="noStrike">
                        <a:effectLst/>
                        <a:latin typeface="Arial" panose="020B0604020202020204" pitchFamily="34" charset="0"/>
                      </a:endParaRPr>
                    </a:p>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deleted </a:t>
                      </a:r>
                    </a:p>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layers</a:t>
                      </a: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 of </a:t>
                      </a:r>
                      <a:endParaRPr lang="en-US" altLang="ko-KR" sz="1600" b="0" i="0" u="none" strike="noStrike">
                        <a:effectLst/>
                        <a:latin typeface="Arial" panose="020B0604020202020204" pitchFamily="34" charset="0"/>
                      </a:endParaRPr>
                    </a:p>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remaining layers</a:t>
                      </a: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LR</a:t>
                      </a: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Epoch</a:t>
                      </a: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Trained PIQA</a:t>
                      </a:r>
                      <a:endParaRPr lang="en-US" altLang="ko-KR" sz="16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3290463"/>
                  </a:ext>
                </a:extLst>
              </a:tr>
              <a:tr h="511048">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0</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24</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75.95</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6011051"/>
                  </a:ext>
                </a:extLst>
              </a:tr>
              <a:tr h="511048">
                <a:tc rowSpan="3">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SLEB</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4</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20</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1E-5</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3</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73.07</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976005997"/>
                  </a:ext>
                </a:extLst>
              </a:tr>
              <a:tr h="511048">
                <a:tc vMerge="1">
                  <a:txBody>
                    <a:bodyPr/>
                    <a:lstStyle/>
                    <a:p>
                      <a:endParaRPr lang="en-US"/>
                    </a:p>
                  </a:txBody>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6</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18</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1E-5</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3</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71.87</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extLst>
                  <a:ext uri="{0D108BD9-81ED-4DB2-BD59-A6C34878D82A}">
                    <a16:rowId xmlns:a16="http://schemas.microsoft.com/office/drawing/2014/main" val="3265726500"/>
                  </a:ext>
                </a:extLst>
              </a:tr>
              <a:tr h="511048">
                <a:tc vMerge="1">
                  <a:txBody>
                    <a:bodyPr/>
                    <a:lstStyle/>
                    <a:p>
                      <a:endParaRPr lang="en-US"/>
                    </a:p>
                  </a:txBody>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8</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16</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8E-5</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2</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71.38</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4913571"/>
                  </a:ext>
                </a:extLst>
              </a:tr>
            </a:tbl>
          </a:graphicData>
        </a:graphic>
      </p:graphicFrame>
    </p:spTree>
    <p:extLst>
      <p:ext uri="{BB962C8B-B14F-4D97-AF65-F5344CB8AC3E}">
        <p14:creationId xmlns:p14="http://schemas.microsoft.com/office/powerpoint/2010/main" val="2449416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15</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7302961" cy="584775"/>
          </a:xfrm>
          <a:prstGeom prst="rect">
            <a:avLst/>
          </a:prstGeom>
          <a:noFill/>
        </p:spPr>
        <p:txBody>
          <a:bodyPr wrap="none" lIns="91440" tIns="45720" rIns="91440" bIns="45720" rtlCol="0" anchor="t">
            <a:spAutoFit/>
          </a:bodyPr>
          <a:lstStyle/>
          <a:p>
            <a:r>
              <a:rPr lang="en-US" sz="3200" b="1">
                <a:latin typeface="Calibri"/>
                <a:ea typeface="Calibri" panose="020F0502020204030204" pitchFamily="34" charset="0"/>
                <a:cs typeface="Calibri"/>
              </a:rPr>
              <a:t>Semi-Final Sta</a:t>
            </a:r>
            <a:r>
              <a:rPr lang="en-US" sz="3200" b="1">
                <a:latin typeface="Calibri"/>
                <a:cs typeface="Calibri"/>
              </a:rPr>
              <a:t>ge - Algorithm Optimization</a:t>
            </a: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85800" y="1282472"/>
            <a:ext cx="10846800" cy="4464496"/>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游ゴシック"/>
                <a:cs typeface="Calibri"/>
              </a:rPr>
              <a:t>Quantization-aware Training (QAT)  with Knowledge Distillation(KD)</a:t>
            </a:r>
          </a:p>
          <a:p>
            <a:pPr lvl="1">
              <a:lnSpc>
                <a:spcPct val="150000"/>
              </a:lnSpc>
              <a:buFont typeface="Courier New" panose="020B0604020202020204" pitchFamily="34" charset="0"/>
              <a:buChar char="o"/>
            </a:pPr>
            <a:r>
              <a:rPr lang="en-US" sz="2000">
                <a:latin typeface="Calibri"/>
                <a:ea typeface="游ゴシック"/>
                <a:cs typeface="Calibri"/>
              </a:rPr>
              <a:t>To further reduce memory usage and increase throughput, we implement QAT with KD</a:t>
            </a:r>
            <a:endParaRPr lang="en-US" sz="2000">
              <a:ea typeface="맑은 고딕"/>
            </a:endParaRPr>
          </a:p>
          <a:p>
            <a:pPr lvl="1">
              <a:lnSpc>
                <a:spcPct val="150000"/>
              </a:lnSpc>
              <a:buFont typeface="Courier New" panose="020B0604020202020204" pitchFamily="34" charset="0"/>
              <a:buChar char="o"/>
            </a:pPr>
            <a:r>
              <a:rPr lang="en-US" sz="2000">
                <a:latin typeface="Calibri"/>
                <a:ea typeface="游ゴシック"/>
                <a:cs typeface="Calibri"/>
              </a:rPr>
              <a:t>Quantization configuration: W: 4</a:t>
            </a:r>
            <a:r>
              <a:rPr lang="en-US" altLang="ko-KR" sz="2000">
                <a:latin typeface="Calibri"/>
                <a:ea typeface="游ゴシック"/>
                <a:cs typeface="Calibri"/>
              </a:rPr>
              <a:t>-</a:t>
            </a:r>
            <a:r>
              <a:rPr lang="en-US" sz="2000">
                <a:latin typeface="Calibri"/>
                <a:ea typeface="游ゴシック"/>
                <a:cs typeface="Calibri"/>
              </a:rPr>
              <a:t>bit, A: 8</a:t>
            </a:r>
            <a:r>
              <a:rPr lang="en-US" altLang="ko-KR" sz="2000">
                <a:latin typeface="Calibri"/>
                <a:ea typeface="游ゴシック"/>
                <a:cs typeface="Calibri"/>
              </a:rPr>
              <a:t>-</a:t>
            </a:r>
            <a:r>
              <a:rPr lang="en-US" sz="2000">
                <a:latin typeface="Calibri"/>
                <a:ea typeface="游ゴシック"/>
                <a:cs typeface="Calibri"/>
              </a:rPr>
              <a:t>bit, G</a:t>
            </a:r>
            <a:r>
              <a:rPr lang="en-US" sz="2000" err="1">
                <a:latin typeface="Calibri"/>
                <a:ea typeface="游ゴシック"/>
                <a:cs typeface="Calibri"/>
              </a:rPr>
              <a:t>roupSize: </a:t>
            </a:r>
            <a:r>
              <a:rPr lang="en-US" sz="2000">
                <a:latin typeface="Calibri"/>
                <a:ea typeface="游ゴシック"/>
                <a:cs typeface="Calibri"/>
              </a:rPr>
              <a:t>128</a:t>
            </a:r>
          </a:p>
          <a:p>
            <a:pPr lvl="2">
              <a:lnSpc>
                <a:spcPct val="150000"/>
              </a:lnSpc>
              <a:buFont typeface="Wingdings" panose="020B0604020202020204" pitchFamily="34" charset="0"/>
              <a:buChar char="§"/>
            </a:pPr>
            <a:r>
              <a:rPr lang="en-US" sz="1800">
                <a:latin typeface="Calibri"/>
                <a:ea typeface="游ゴシック"/>
                <a:cs typeface="Calibri"/>
              </a:rPr>
              <a:t>KD teacher: Full fine-tuned 24 layers model</a:t>
            </a:r>
            <a:endParaRPr lang="en-US" sz="1800">
              <a:ea typeface="맑은 고딕"/>
            </a:endParaRPr>
          </a:p>
          <a:p>
            <a:pPr lvl="1">
              <a:lnSpc>
                <a:spcPct val="150000"/>
              </a:lnSpc>
              <a:buFont typeface="Courier New" panose="020B0604020202020204" pitchFamily="34" charset="0"/>
              <a:buChar char="o"/>
            </a:pPr>
            <a:r>
              <a:rPr lang="en-US" sz="2000">
                <a:latin typeface="Calibri"/>
                <a:ea typeface="游ゴシック"/>
                <a:cs typeface="Calibri"/>
              </a:rPr>
              <a:t>There’s no accuracy difference along </a:t>
            </a:r>
            <a:r>
              <a:rPr lang="en-US" sz="2000" err="1">
                <a:latin typeface="Calibri"/>
                <a:ea typeface="游ゴシック"/>
                <a:cs typeface="Calibri"/>
              </a:rPr>
              <a:t>groupsize</a:t>
            </a:r>
            <a:r>
              <a:rPr lang="en-US" sz="2000">
                <a:latin typeface="Calibri"/>
                <a:ea typeface="游ゴシック"/>
                <a:cs typeface="Calibri"/>
              </a:rPr>
              <a:t> → Use </a:t>
            </a:r>
            <a:r>
              <a:rPr lang="en-US" sz="2000" err="1">
                <a:latin typeface="Calibri"/>
                <a:ea typeface="游ゴシック"/>
                <a:cs typeface="Calibri"/>
              </a:rPr>
              <a:t>groupsize</a:t>
            </a:r>
            <a:r>
              <a:rPr lang="en-US" sz="2000">
                <a:latin typeface="Calibri"/>
                <a:ea typeface="游ゴシック"/>
                <a:cs typeface="Calibri"/>
              </a:rPr>
              <a:t> to 128</a:t>
            </a:r>
            <a:endParaRPr lang="en-US" sz="2000">
              <a:ea typeface="맑은 고딕"/>
            </a:endParaRPr>
          </a:p>
          <a:p>
            <a:endParaRPr lang="en-US" altLang="ja-JP">
              <a:latin typeface="Calibri"/>
              <a:ea typeface="游ゴシック"/>
              <a:cs typeface="Calibri"/>
            </a:endParaRPr>
          </a:p>
          <a:p>
            <a:endParaRPr lang="en-US" altLang="ja-JP" sz="2800">
              <a:latin typeface="Calibri"/>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6B71AAE2-9D09-2419-F6A1-8D27723681D1}"/>
              </a:ext>
            </a:extLst>
          </p:cNvPr>
          <p:cNvSpPr txBox="1"/>
          <p:nvPr/>
        </p:nvSpPr>
        <p:spPr>
          <a:xfrm>
            <a:off x="329513" y="6559378"/>
            <a:ext cx="957030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222222"/>
                </a:solidFill>
                <a:latin typeface="Arial"/>
                <a:cs typeface="Arial"/>
              </a:rPr>
              <a:t>- * Kim. et al. "Token-Scaled Logit Distillation for Ternary Weight Generative Language Models." </a:t>
            </a:r>
            <a:r>
              <a:rPr lang="en-US" sz="1000" err="1">
                <a:solidFill>
                  <a:srgbClr val="222222"/>
                </a:solidFill>
                <a:latin typeface="Arial"/>
                <a:cs typeface="Arial"/>
              </a:rPr>
              <a:t>arXiv</a:t>
            </a:r>
            <a:r>
              <a:rPr lang="en-US" sz="1000">
                <a:solidFill>
                  <a:srgbClr val="222222"/>
                </a:solidFill>
                <a:latin typeface="Arial"/>
                <a:cs typeface="Arial"/>
              </a:rPr>
              <a:t> preprint arXiv:2308.06744v4  (2024).</a:t>
            </a:r>
            <a:endParaRPr lang="en-US"/>
          </a:p>
        </p:txBody>
      </p:sp>
      <p:graphicFrame>
        <p:nvGraphicFramePr>
          <p:cNvPr id="10" name="Table 9">
            <a:extLst>
              <a:ext uri="{FF2B5EF4-FFF2-40B4-BE49-F238E27FC236}">
                <a16:creationId xmlns:a16="http://schemas.microsoft.com/office/drawing/2014/main" id="{7F1D3519-433F-241D-1D21-69CFD8850775}"/>
              </a:ext>
            </a:extLst>
          </p:cNvPr>
          <p:cNvGraphicFramePr>
            <a:graphicFrameLocks noGrp="1"/>
          </p:cNvGraphicFramePr>
          <p:nvPr>
            <p:extLst>
              <p:ext uri="{D42A27DB-BD31-4B8C-83A1-F6EECF244321}">
                <p14:modId xmlns:p14="http://schemas.microsoft.com/office/powerpoint/2010/main" val="3963865002"/>
              </p:ext>
            </p:extLst>
          </p:nvPr>
        </p:nvGraphicFramePr>
        <p:xfrm>
          <a:off x="1368904" y="3848072"/>
          <a:ext cx="3579614" cy="2429764"/>
        </p:xfrm>
        <a:graphic>
          <a:graphicData uri="http://schemas.openxmlformats.org/drawingml/2006/table">
            <a:tbl>
              <a:tblPr bandRow="1">
                <a:tableStyleId>{5C22544A-7EE6-4342-B048-85BDC9FD1C3A}</a:tableStyleId>
              </a:tblPr>
              <a:tblGrid>
                <a:gridCol w="945018">
                  <a:extLst>
                    <a:ext uri="{9D8B030D-6E8A-4147-A177-3AD203B41FA5}">
                      <a16:colId xmlns:a16="http://schemas.microsoft.com/office/drawing/2014/main" val="963731868"/>
                    </a:ext>
                  </a:extLst>
                </a:gridCol>
                <a:gridCol w="945018">
                  <a:extLst>
                    <a:ext uri="{9D8B030D-6E8A-4147-A177-3AD203B41FA5}">
                      <a16:colId xmlns:a16="http://schemas.microsoft.com/office/drawing/2014/main" val="4000882717"/>
                    </a:ext>
                  </a:extLst>
                </a:gridCol>
                <a:gridCol w="844789">
                  <a:extLst>
                    <a:ext uri="{9D8B030D-6E8A-4147-A177-3AD203B41FA5}">
                      <a16:colId xmlns:a16="http://schemas.microsoft.com/office/drawing/2014/main" val="2205319353"/>
                    </a:ext>
                  </a:extLst>
                </a:gridCol>
                <a:gridCol w="844789">
                  <a:extLst>
                    <a:ext uri="{9D8B030D-6E8A-4147-A177-3AD203B41FA5}">
                      <a16:colId xmlns:a16="http://schemas.microsoft.com/office/drawing/2014/main" val="3291496425"/>
                    </a:ext>
                  </a:extLst>
                </a:gridCol>
              </a:tblGrid>
              <a:tr h="448310">
                <a:tc rowSpan="2">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Baseline</a:t>
                      </a:r>
                      <a:endParaRPr lang="en-US" altLang="ko-KR" sz="2800" b="0" i="0" u="none" strike="noStrike">
                        <a:effectLst/>
                        <a:latin typeface="Arial"/>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Group </a:t>
                      </a:r>
                      <a:br>
                        <a:rPr lang="en-US" sz="1600" b="0" i="0" u="none" strike="noStrike" kern="1200">
                          <a:solidFill>
                            <a:srgbClr val="000000"/>
                          </a:solidFill>
                          <a:effectLst/>
                          <a:latin typeface="Arial"/>
                        </a:rPr>
                      </a:br>
                      <a:r>
                        <a:rPr lang="en-US" sz="1600" b="0" i="0" u="none" strike="noStrike" kern="1200">
                          <a:solidFill>
                            <a:srgbClr val="000000"/>
                          </a:solidFill>
                          <a:effectLst/>
                          <a:latin typeface="Arial"/>
                        </a:rPr>
                        <a:t>size</a:t>
                      </a:r>
                      <a:endParaRPr lang="en-US" altLang="ko-KR" sz="2800" b="0" i="0" u="none" strike="noStrike">
                        <a:effectLst/>
                        <a:latin typeface="Arial"/>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Accuracy</a:t>
                      </a:r>
                      <a:endParaRPr lang="en-US" altLang="ko-KR" sz="2800" b="0" i="0" u="none" strike="noStrike">
                        <a:effectLst/>
                        <a:latin typeface="Arial"/>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749710357"/>
                  </a:ext>
                </a:extLst>
              </a:tr>
              <a:tr h="448310">
                <a:tc vMerge="1">
                  <a:txBody>
                    <a:bodyPr/>
                    <a:lstStyle/>
                    <a:p>
                      <a:endParaRPr lang="en-US"/>
                    </a:p>
                  </a:txBody>
                  <a:tcPr/>
                </a:tc>
                <a:tc vMerge="1">
                  <a:txBody>
                    <a:bodyPr/>
                    <a:lstStyle/>
                    <a:p>
                      <a:endParaRPr lang="en-US"/>
                    </a:p>
                  </a:txBody>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PTQ</a:t>
                      </a:r>
                      <a:endParaRPr lang="en-US" altLang="ko-KR" sz="2800" b="0" i="0" u="none" strike="noStrike">
                        <a:effectLst/>
                        <a:latin typeface="Arial"/>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QAT</a:t>
                      </a:r>
                      <a:endParaRPr lang="en-US" altLang="ko-KR" sz="2800" b="0" i="0" u="none" strike="noStrike">
                        <a:effectLst/>
                        <a:latin typeface="Arial"/>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1254940"/>
                  </a:ext>
                </a:extLst>
              </a:tr>
              <a:tr h="511048">
                <a:tc rowSpan="3">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71.11</a:t>
                      </a:r>
                      <a:endParaRPr lang="en-US" altLang="ko-KR" sz="2800" b="0" i="0" u="none" strike="noStrike">
                        <a:effectLst/>
                        <a:latin typeface="Arial"/>
                        <a:ea typeface="맑은 고딕"/>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32</a:t>
                      </a:r>
                      <a:endParaRPr lang="en-US" altLang="ko-KR" sz="2800" b="0" i="0" u="none" strike="noStrike">
                        <a:effectLst/>
                        <a:latin typeface="Arial"/>
                        <a:ea typeface="맑은 고딕"/>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70.98</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71.22</a:t>
                      </a:r>
                      <a:endParaRPr lang="en-US" altLang="ko-KR" sz="2800" b="0" i="0" u="none" strike="noStrike">
                        <a:effectLst/>
                        <a:latin typeface="Arial"/>
                        <a:ea typeface="맑은 고딕"/>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70317615"/>
                  </a:ext>
                </a:extLst>
              </a:tr>
              <a:tr h="511048">
                <a:tc vMerge="1">
                  <a:txBody>
                    <a:bodyPr/>
                    <a:lstStyle/>
                    <a:p>
                      <a:endParaRPr lang="en-US"/>
                    </a:p>
                  </a:txBody>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64</a:t>
                      </a:r>
                      <a:endParaRPr lang="en-US" altLang="ko-KR" sz="2800" b="0" i="0" u="none" strike="noStrike">
                        <a:effectLst/>
                        <a:latin typeface="Arial"/>
                        <a:ea typeface="맑은 고딕"/>
                      </a:endParaRPr>
                    </a:p>
                  </a:txBody>
                  <a:tcPr marL="84328" marR="84328" marT="84328" marB="84328" anchor="ctr">
                    <a:lnL>
                      <a:noFill/>
                    </a:lnL>
                    <a:lnR>
                      <a:noFill/>
                    </a:lnR>
                    <a:lnT>
                      <a:noFill/>
                    </a:lnT>
                    <a:lnB>
                      <a:noFill/>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70.83</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71.01</a:t>
                      </a:r>
                      <a:endParaRPr lang="en-US" altLang="ko-KR" sz="2800" b="0" i="0" u="none" strike="noStrike">
                        <a:effectLst/>
                        <a:latin typeface="Arial"/>
                        <a:ea typeface="맑은 고딕"/>
                      </a:endParaRPr>
                    </a:p>
                  </a:txBody>
                  <a:tcPr marL="84328" marR="84328" marT="84328" marB="84328" anchor="ctr">
                    <a:lnL>
                      <a:noFill/>
                    </a:lnL>
                    <a:lnR>
                      <a:noFill/>
                    </a:lnR>
                    <a:lnT>
                      <a:noFill/>
                    </a:lnT>
                    <a:lnB>
                      <a:noFill/>
                    </a:lnB>
                    <a:noFill/>
                  </a:tcPr>
                </a:tc>
                <a:extLst>
                  <a:ext uri="{0D108BD9-81ED-4DB2-BD59-A6C34878D82A}">
                    <a16:rowId xmlns:a16="http://schemas.microsoft.com/office/drawing/2014/main" val="3966701983"/>
                  </a:ext>
                </a:extLst>
              </a:tr>
              <a:tr h="511048">
                <a:tc vMerge="1">
                  <a:txBody>
                    <a:bodyPr/>
                    <a:lstStyle/>
                    <a:p>
                      <a:endParaRPr lang="en-US"/>
                    </a:p>
                  </a:txBody>
                  <a:tcPr/>
                </a:tc>
                <a:tc>
                  <a:txBody>
                    <a:bodyPr/>
                    <a:lstStyle/>
                    <a:p>
                      <a:pPr marL="0" marR="0" indent="0" algn="ctr" rtl="0" eaLnBrk="1" fontAlgn="ctr" latinLnBrk="1" hangingPunct="1">
                        <a:spcBef>
                          <a:spcPts val="0"/>
                        </a:spcBef>
                        <a:spcAft>
                          <a:spcPts val="0"/>
                        </a:spcAft>
                      </a:pPr>
                      <a:r>
                        <a:rPr lang="en-US" sz="1600" b="1" i="0" u="none" strike="noStrike" kern="1200">
                          <a:solidFill>
                            <a:srgbClr val="000000"/>
                          </a:solidFill>
                          <a:effectLst/>
                          <a:latin typeface="Arial"/>
                          <a:ea typeface="맑은 고딕"/>
                        </a:rPr>
                        <a:t>128</a:t>
                      </a:r>
                      <a:endParaRPr lang="en-US" altLang="ko-KR" sz="2800" b="0" i="0" u="none" strike="noStrike">
                        <a:effectLst/>
                        <a:latin typeface="Arial"/>
                        <a:ea typeface="맑은 고딕"/>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70.73</a:t>
                      </a:r>
                      <a:endParaRPr lang="en-US" altLang="ko-KR" sz="2800" b="0" i="0" u="none" strike="noStrike">
                        <a:effectLst/>
                        <a:latin typeface="Arial"/>
                        <a:ea typeface="맑은 고딕"/>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71.22</a:t>
                      </a:r>
                      <a:endParaRPr lang="en-US" altLang="ko-KR" sz="2800" b="0" i="0" u="none" strike="noStrike">
                        <a:effectLst/>
                        <a:latin typeface="Arial"/>
                        <a:ea typeface="맑은 고딕"/>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4565761"/>
                  </a:ext>
                </a:extLst>
              </a:tr>
            </a:tbl>
          </a:graphicData>
        </a:graphic>
      </p:graphicFrame>
      <p:graphicFrame>
        <p:nvGraphicFramePr>
          <p:cNvPr id="16" name="Table 15">
            <a:extLst>
              <a:ext uri="{FF2B5EF4-FFF2-40B4-BE49-F238E27FC236}">
                <a16:creationId xmlns:a16="http://schemas.microsoft.com/office/drawing/2014/main" id="{0DD470CA-A8E7-E57D-9441-9FB019CF49E3}"/>
              </a:ext>
            </a:extLst>
          </p:cNvPr>
          <p:cNvGraphicFramePr>
            <a:graphicFrameLocks noGrp="1"/>
          </p:cNvGraphicFramePr>
          <p:nvPr>
            <p:extLst>
              <p:ext uri="{D42A27DB-BD31-4B8C-83A1-F6EECF244321}">
                <p14:modId xmlns:p14="http://schemas.microsoft.com/office/powerpoint/2010/main" val="2725073238"/>
              </p:ext>
            </p:extLst>
          </p:nvPr>
        </p:nvGraphicFramePr>
        <p:xfrm>
          <a:off x="5168259" y="4089030"/>
          <a:ext cx="6108740" cy="1918716"/>
        </p:xfrm>
        <a:graphic>
          <a:graphicData uri="http://schemas.openxmlformats.org/drawingml/2006/table">
            <a:tbl>
              <a:tblPr bandRow="1">
                <a:tableStyleId>{5C22544A-7EE6-4342-B048-85BDC9FD1C3A}</a:tableStyleId>
              </a:tblPr>
              <a:tblGrid>
                <a:gridCol w="1284478">
                  <a:extLst>
                    <a:ext uri="{9D8B030D-6E8A-4147-A177-3AD203B41FA5}">
                      <a16:colId xmlns:a16="http://schemas.microsoft.com/office/drawing/2014/main" val="2505007945"/>
                    </a:ext>
                  </a:extLst>
                </a:gridCol>
                <a:gridCol w="1284478">
                  <a:extLst>
                    <a:ext uri="{9D8B030D-6E8A-4147-A177-3AD203B41FA5}">
                      <a16:colId xmlns:a16="http://schemas.microsoft.com/office/drawing/2014/main" val="651342315"/>
                    </a:ext>
                  </a:extLst>
                </a:gridCol>
                <a:gridCol w="1179928">
                  <a:extLst>
                    <a:ext uri="{9D8B030D-6E8A-4147-A177-3AD203B41FA5}">
                      <a16:colId xmlns:a16="http://schemas.microsoft.com/office/drawing/2014/main" val="676321276"/>
                    </a:ext>
                  </a:extLst>
                </a:gridCol>
                <a:gridCol w="1179928">
                  <a:extLst>
                    <a:ext uri="{9D8B030D-6E8A-4147-A177-3AD203B41FA5}">
                      <a16:colId xmlns:a16="http://schemas.microsoft.com/office/drawing/2014/main" val="3838890207"/>
                    </a:ext>
                  </a:extLst>
                </a:gridCol>
                <a:gridCol w="1179928">
                  <a:extLst>
                    <a:ext uri="{9D8B030D-6E8A-4147-A177-3AD203B41FA5}">
                      <a16:colId xmlns:a16="http://schemas.microsoft.com/office/drawing/2014/main" val="2706911640"/>
                    </a:ext>
                  </a:extLst>
                </a:gridCol>
              </a:tblGrid>
              <a:tr h="448310">
                <a:tc rowSpan="2">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Baseline</a:t>
                      </a:r>
                      <a:endParaRPr lang="en-US" altLang="ko-KR" sz="2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2">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Group</a:t>
                      </a:r>
                    </a:p>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size</a:t>
                      </a:r>
                      <a:endParaRPr lang="en-US" altLang="ko-KR" sz="2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3">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Accuracy</a:t>
                      </a:r>
                      <a:endParaRPr lang="en-US" altLang="ko-KR" sz="2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38531059"/>
                  </a:ext>
                </a:extLst>
              </a:tr>
              <a:tr h="448310">
                <a:tc vMerge="1">
                  <a:txBody>
                    <a:bodyPr/>
                    <a:lstStyle/>
                    <a:p>
                      <a:endParaRPr lang="en-US"/>
                    </a:p>
                  </a:txBody>
                  <a:tcPr/>
                </a:tc>
                <a:tc vMerge="1">
                  <a:txBody>
                    <a:bodyPr/>
                    <a:lstStyle/>
                    <a:p>
                      <a:endParaRPr lang="en-US"/>
                    </a:p>
                  </a:txBody>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PTQ</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QAT</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QAT+KD</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1378315"/>
                  </a:ext>
                </a:extLst>
              </a:tr>
              <a:tr h="511048">
                <a:tc rowSpan="2">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71.11</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32</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70.73</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71.22</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indent="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ea typeface="맑은 고딕" panose="020B0503020000020004" pitchFamily="34" charset="-127"/>
                        </a:rPr>
                        <a:t>71.33</a:t>
                      </a:r>
                      <a:endParaRPr lang="en-US" altLang="ko-KR" sz="28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764823819"/>
                  </a:ext>
                </a:extLst>
              </a:tr>
              <a:tr h="511048">
                <a:tc vMerge="1">
                  <a:txBody>
                    <a:bodyPr/>
                    <a:lstStyle/>
                    <a:p>
                      <a:endParaRPr lang="en-US"/>
                    </a:p>
                  </a:txBody>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128</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marR="0" indent="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70.73</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71.22</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panose="020B0604020202020204" pitchFamily="34" charset="0"/>
                          <a:ea typeface="맑은 고딕" panose="020B0503020000020004" pitchFamily="34" charset="-127"/>
                        </a:rPr>
                        <a:t>71.33</a:t>
                      </a:r>
                      <a:endParaRPr lang="en-US" altLang="ko-KR" sz="28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0608793"/>
                  </a:ext>
                </a:extLst>
              </a:tr>
            </a:tbl>
          </a:graphicData>
        </a:graphic>
      </p:graphicFrame>
    </p:spTree>
    <p:extLst>
      <p:ext uri="{BB962C8B-B14F-4D97-AF65-F5344CB8AC3E}">
        <p14:creationId xmlns:p14="http://schemas.microsoft.com/office/powerpoint/2010/main" val="2655593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16</a:t>
            </a:fld>
            <a:endParaRPr lang="ko-KR" altLang="en-US"/>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85800" y="1282472"/>
            <a:ext cx="10846800"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800">
                <a:latin typeface="Calibri" panose="020F0502020204030204" pitchFamily="34" charset="0"/>
                <a:ea typeface="Calibri" panose="020F0502020204030204" pitchFamily="34" charset="0"/>
                <a:cs typeface="Calibri" panose="020F0502020204030204" pitchFamily="34" charset="0"/>
              </a:rPr>
              <a:t>Software Optimization</a:t>
            </a:r>
          </a:p>
        </p:txBody>
      </p:sp>
      <p:pic>
        <p:nvPicPr>
          <p:cNvPr id="8" name="그림 7" descr="텍스트, 스크린샷, 도표, 라인이(가) 표시된 사진&#10;&#10;자동 생성된 설명">
            <a:extLst>
              <a:ext uri="{FF2B5EF4-FFF2-40B4-BE49-F238E27FC236}">
                <a16:creationId xmlns:a16="http://schemas.microsoft.com/office/drawing/2014/main" id="{DA3F1862-6080-F624-A9AB-7E21588287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884" t="3491" r="108" b="50000"/>
          <a:stretch/>
        </p:blipFill>
        <p:spPr>
          <a:xfrm>
            <a:off x="6316361" y="1917700"/>
            <a:ext cx="4191367" cy="2251830"/>
          </a:xfrm>
          <a:prstGeom prst="rect">
            <a:avLst/>
          </a:prstGeom>
        </p:spPr>
      </p:pic>
      <p:pic>
        <p:nvPicPr>
          <p:cNvPr id="9" name="그림 8" descr="텍스트, 스크린샷, 도표, 라인이(가) 표시된 사진&#10;&#10;자동 생성된 설명">
            <a:extLst>
              <a:ext uri="{FF2B5EF4-FFF2-40B4-BE49-F238E27FC236}">
                <a16:creationId xmlns:a16="http://schemas.microsoft.com/office/drawing/2014/main" id="{7CA92701-0706-9BC9-E59F-28F8CB14B3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91" r="49991" b="50000"/>
          <a:stretch/>
        </p:blipFill>
        <p:spPr>
          <a:xfrm>
            <a:off x="1928878" y="1917700"/>
            <a:ext cx="4191367" cy="2251830"/>
          </a:xfrm>
          <a:prstGeom prst="rect">
            <a:avLst/>
          </a:prstGeom>
        </p:spPr>
      </p:pic>
      <p:sp>
        <p:nvSpPr>
          <p:cNvPr id="10" name="TextBox 9">
            <a:extLst>
              <a:ext uri="{FF2B5EF4-FFF2-40B4-BE49-F238E27FC236}">
                <a16:creationId xmlns:a16="http://schemas.microsoft.com/office/drawing/2014/main" id="{4970069D-8A6B-C470-313D-888A25F90153}"/>
              </a:ext>
            </a:extLst>
          </p:cNvPr>
          <p:cNvSpPr txBox="1"/>
          <p:nvPr/>
        </p:nvSpPr>
        <p:spPr>
          <a:xfrm>
            <a:off x="7336630" y="4230687"/>
            <a:ext cx="2999283"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Times per Qwen Operation</a:t>
            </a:r>
            <a:endParaRPr lang="ko-KR" altLang="en-US" sz="2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150EBB-733A-E929-40A9-02F133815A71}"/>
              </a:ext>
            </a:extLst>
          </p:cNvPr>
          <p:cNvSpPr txBox="1"/>
          <p:nvPr/>
        </p:nvSpPr>
        <p:spPr>
          <a:xfrm>
            <a:off x="2923380" y="4230687"/>
            <a:ext cx="3026470"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Cycles per </a:t>
            </a:r>
            <a:r>
              <a:rPr lang="en-US" altLang="ko-KR" sz="2000" err="1">
                <a:latin typeface="Calibri" panose="020F0502020204030204" pitchFamily="34" charset="0"/>
                <a:cs typeface="Calibri" panose="020F0502020204030204" pitchFamily="34" charset="0"/>
              </a:rPr>
              <a:t>Qwen</a:t>
            </a:r>
            <a:r>
              <a:rPr lang="en-US" altLang="ko-KR" sz="2000">
                <a:latin typeface="Calibri" panose="020F0502020204030204" pitchFamily="34" charset="0"/>
                <a:cs typeface="Calibri" panose="020F0502020204030204" pitchFamily="34" charset="0"/>
              </a:rPr>
              <a:t> Operation</a:t>
            </a:r>
            <a:endParaRPr lang="ko-KR" altLang="en-US" sz="2000">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1059DDBD-6C34-12F7-2796-E13129131426}"/>
              </a:ext>
            </a:extLst>
          </p:cNvPr>
          <p:cNvSpPr/>
          <p:nvPr/>
        </p:nvSpPr>
        <p:spPr>
          <a:xfrm>
            <a:off x="2768600" y="3200400"/>
            <a:ext cx="3181250" cy="14605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640896A-645C-C96E-83A0-A406EC7D94ED}"/>
              </a:ext>
            </a:extLst>
          </p:cNvPr>
          <p:cNvSpPr/>
          <p:nvPr/>
        </p:nvSpPr>
        <p:spPr>
          <a:xfrm>
            <a:off x="7124700" y="3200400"/>
            <a:ext cx="3176522" cy="14605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
            <a:extLst>
              <a:ext uri="{FF2B5EF4-FFF2-40B4-BE49-F238E27FC236}">
                <a16:creationId xmlns:a16="http://schemas.microsoft.com/office/drawing/2014/main" id="{D2D312AE-7912-693B-7A03-EB86B7255B4E}"/>
              </a:ext>
            </a:extLst>
          </p:cNvPr>
          <p:cNvSpPr txBox="1">
            <a:spLocks noChangeArrowheads="1"/>
          </p:cNvSpPr>
          <p:nvPr/>
        </p:nvSpPr>
        <p:spPr>
          <a:xfrm>
            <a:off x="685800" y="4918280"/>
            <a:ext cx="10635916" cy="138677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Multiply matrix operation dominants all the execution time.</a:t>
            </a:r>
          </a:p>
          <a:p>
            <a:r>
              <a:rPr lang="en-US" altLang="ja-JP" sz="2400">
                <a:latin typeface="Calibri" panose="020F0502020204030204" pitchFamily="34" charset="0"/>
                <a:ea typeface="Calibri" panose="020F0502020204030204" pitchFamily="34" charset="0"/>
                <a:cs typeface="Calibri" panose="020F0502020204030204" pitchFamily="34" charset="0"/>
              </a:rPr>
              <a:t>So, we should </a:t>
            </a:r>
            <a:r>
              <a:rPr lang="en-US" altLang="ja-JP" sz="2400">
                <a:solidFill>
                  <a:srgbClr val="FF0000"/>
                </a:solidFill>
                <a:latin typeface="Calibri" panose="020F0502020204030204" pitchFamily="34" charset="0"/>
                <a:ea typeface="Calibri" panose="020F0502020204030204" pitchFamily="34" charset="0"/>
                <a:cs typeface="Calibri" panose="020F0502020204030204" pitchFamily="34" charset="0"/>
              </a:rPr>
              <a:t>optimize multiply matrix operation.</a:t>
            </a:r>
          </a:p>
          <a:p>
            <a:r>
              <a:rPr lang="en-US" altLang="ja-JP" sz="2400">
                <a:latin typeface="Calibri" panose="020F0502020204030204" pitchFamily="34" charset="0"/>
                <a:ea typeface="Calibri" panose="020F0502020204030204" pitchFamily="34" charset="0"/>
                <a:cs typeface="Calibri" panose="020F0502020204030204" pitchFamily="34" charset="0"/>
              </a:rPr>
              <a:t>Useful optimization techniques: quantization, layer pruning ...</a:t>
            </a:r>
          </a:p>
          <a:p>
            <a:endParaRPr lang="en-US" altLang="ja-JP" sz="2400">
              <a:latin typeface="Calibri" panose="020F0502020204030204" pitchFamily="34" charset="0"/>
              <a:ea typeface="Calibri" panose="020F0502020204030204" pitchFamily="34" charset="0"/>
              <a:cs typeface="Calibri" panose="020F0502020204030204" pitchFamily="34" charset="0"/>
            </a:endParaRPr>
          </a:p>
        </p:txBody>
      </p:sp>
      <p:sp>
        <p:nvSpPr>
          <p:cNvPr id="5" name="11 CuadroTexto">
            <a:extLst>
              <a:ext uri="{FF2B5EF4-FFF2-40B4-BE49-F238E27FC236}">
                <a16:creationId xmlns:a16="http://schemas.microsoft.com/office/drawing/2014/main" id="{514F0B7D-07B4-C7D2-ACBC-DCC314A34A94}"/>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Software Optimization</a:t>
            </a:r>
          </a:p>
        </p:txBody>
      </p:sp>
    </p:spTree>
    <p:extLst>
      <p:ext uri="{BB962C8B-B14F-4D97-AF65-F5344CB8AC3E}">
        <p14:creationId xmlns:p14="http://schemas.microsoft.com/office/powerpoint/2010/main" val="92241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17</a:t>
            </a:fld>
            <a:endParaRPr lang="ko-KR" altLang="en-US"/>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85800" y="1282472"/>
            <a:ext cx="10846800"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800">
                <a:latin typeface="Calibri" panose="020F0502020204030204" pitchFamily="34" charset="0"/>
                <a:ea typeface="Calibri" panose="020F0502020204030204" pitchFamily="34" charset="0"/>
                <a:cs typeface="Calibri" panose="020F0502020204030204" pitchFamily="34" charset="0"/>
              </a:rPr>
              <a:t>Software Optimization</a:t>
            </a:r>
          </a:p>
        </p:txBody>
      </p:sp>
      <p:sp>
        <p:nvSpPr>
          <p:cNvPr id="31" name="Rectangle 3">
            <a:extLst>
              <a:ext uri="{FF2B5EF4-FFF2-40B4-BE49-F238E27FC236}">
                <a16:creationId xmlns:a16="http://schemas.microsoft.com/office/drawing/2014/main" id="{D2D312AE-7912-693B-7A03-EB86B7255B4E}"/>
              </a:ext>
            </a:extLst>
          </p:cNvPr>
          <p:cNvSpPr txBox="1">
            <a:spLocks noChangeArrowheads="1"/>
          </p:cNvSpPr>
          <p:nvPr/>
        </p:nvSpPr>
        <p:spPr>
          <a:xfrm>
            <a:off x="685800" y="3452861"/>
            <a:ext cx="11077514" cy="2824975"/>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Llama.cpp: Inference</a:t>
            </a:r>
            <a:r>
              <a:rPr lang="ko-KR" altLang="en-US" sz="2400">
                <a:latin typeface="Calibri" panose="020F0502020204030204" pitchFamily="34" charset="0"/>
                <a:ea typeface="Calibri" panose="020F0502020204030204" pitchFamily="34" charset="0"/>
                <a:cs typeface="Calibri" panose="020F0502020204030204" pitchFamily="34" charset="0"/>
              </a:rPr>
              <a:t> </a:t>
            </a:r>
            <a:r>
              <a:rPr lang="en-US" altLang="ko-KR" sz="2400">
                <a:latin typeface="Calibri" panose="020F0502020204030204" pitchFamily="34" charset="0"/>
                <a:ea typeface="Calibri" panose="020F0502020204030204" pitchFamily="34" charset="0"/>
                <a:cs typeface="Calibri" panose="020F0502020204030204" pitchFamily="34" charset="0"/>
              </a:rPr>
              <a:t>of</a:t>
            </a:r>
            <a:r>
              <a:rPr lang="ko-KR" altLang="en-US" sz="2400">
                <a:latin typeface="Calibri" panose="020F0502020204030204" pitchFamily="34" charset="0"/>
                <a:ea typeface="Calibri" panose="020F0502020204030204" pitchFamily="34" charset="0"/>
                <a:cs typeface="Calibri" panose="020F0502020204030204" pitchFamily="34" charset="0"/>
              </a:rPr>
              <a:t> </a:t>
            </a:r>
            <a:r>
              <a:rPr lang="en-US" altLang="ko-KR" sz="2400">
                <a:latin typeface="Calibri" panose="020F0502020204030204" pitchFamily="34" charset="0"/>
                <a:ea typeface="Calibri" panose="020F0502020204030204" pitchFamily="34" charset="0"/>
                <a:cs typeface="Calibri" panose="020F0502020204030204" pitchFamily="34" charset="0"/>
              </a:rPr>
              <a:t>LLM in Pure C/C++</a:t>
            </a:r>
            <a:endParaRPr lang="en-US" altLang="ja-JP" sz="2400">
              <a:latin typeface="Calibri" panose="020F0502020204030204" pitchFamily="34" charset="0"/>
              <a:ea typeface="Calibri" panose="020F0502020204030204" pitchFamily="34" charset="0"/>
              <a:cs typeface="Calibri" panose="020F0502020204030204" pitchFamily="34" charset="0"/>
            </a:endParaRPr>
          </a:p>
          <a:p>
            <a:r>
              <a:rPr lang="en-US" altLang="ja-JP" sz="2400">
                <a:latin typeface="Calibri" panose="020F0502020204030204" pitchFamily="34" charset="0"/>
                <a:ea typeface="Calibri" panose="020F0502020204030204" pitchFamily="34" charset="0"/>
                <a:cs typeface="Calibri" panose="020F0502020204030204" pitchFamily="34" charset="0"/>
              </a:rPr>
              <a:t>Sophisticated support for ARM’s SIMD intrinsics</a:t>
            </a:r>
          </a:p>
          <a:p>
            <a:r>
              <a:rPr lang="en-US" altLang="ja-JP" sz="2400">
                <a:latin typeface="Calibri" panose="020F0502020204030204" pitchFamily="34" charset="0"/>
                <a:ea typeface="Calibri" panose="020F0502020204030204" pitchFamily="34" charset="0"/>
                <a:cs typeface="Calibri" panose="020F0502020204030204" pitchFamily="34" charset="0"/>
              </a:rPr>
              <a:t>Manage thread-level parallelism, allowing for the concurrent execution of tasks across all 8 cores</a:t>
            </a:r>
          </a:p>
          <a:p>
            <a:r>
              <a:rPr lang="en-US" altLang="ja-JP" sz="2400">
                <a:latin typeface="Calibri" panose="020F0502020204030204" pitchFamily="34" charset="0"/>
                <a:ea typeface="Calibri" panose="020F0502020204030204" pitchFamily="34" charset="0"/>
                <a:cs typeface="Calibri" panose="020F0502020204030204" pitchFamily="34" charset="0"/>
              </a:rPr>
              <a:t>Supporting .</a:t>
            </a:r>
            <a:r>
              <a:rPr lang="en-US" altLang="ja-JP" sz="2400" err="1">
                <a:latin typeface="Calibri" panose="020F0502020204030204" pitchFamily="34" charset="0"/>
                <a:ea typeface="Calibri" panose="020F0502020204030204" pitchFamily="34" charset="0"/>
                <a:cs typeface="Calibri" panose="020F0502020204030204" pitchFamily="34" charset="0"/>
              </a:rPr>
              <a:t>gguf</a:t>
            </a:r>
            <a:r>
              <a:rPr lang="en-US" altLang="ja-JP" sz="2400">
                <a:latin typeface="Calibri" panose="020F0502020204030204" pitchFamily="34" charset="0"/>
                <a:ea typeface="Calibri" panose="020F0502020204030204" pitchFamily="34" charset="0"/>
                <a:cs typeface="Calibri" panose="020F0502020204030204" pitchFamily="34" charset="0"/>
              </a:rPr>
              <a:t> format which is made of computational graph and easy to extend </a:t>
            </a:r>
            <a:br>
              <a:rPr lang="en-US" altLang="ja-JP" sz="2400">
                <a:latin typeface="Calibri" panose="020F0502020204030204" pitchFamily="34" charset="0"/>
                <a:ea typeface="Calibri" panose="020F0502020204030204" pitchFamily="34" charset="0"/>
                <a:cs typeface="Calibri" panose="020F0502020204030204" pitchFamily="34" charset="0"/>
              </a:rPr>
            </a:br>
            <a:r>
              <a:rPr lang="en-US" altLang="ja-JP" sz="2400">
                <a:latin typeface="Calibri" panose="020F0502020204030204" pitchFamily="34" charset="0"/>
                <a:ea typeface="Calibri" panose="020F0502020204030204" pitchFamily="34" charset="0"/>
                <a:cs typeface="Calibri" panose="020F0502020204030204" pitchFamily="34" charset="0"/>
              </a:rPr>
              <a:t>CPU Kernels.</a:t>
            </a:r>
          </a:p>
          <a:p>
            <a:endParaRPr lang="en-US" altLang="ja-JP" sz="2400">
              <a:latin typeface="Calibri" panose="020F0502020204030204" pitchFamily="34" charset="0"/>
              <a:ea typeface="Calibri" panose="020F0502020204030204" pitchFamily="34" charset="0"/>
              <a:cs typeface="Calibri" panose="020F0502020204030204" pitchFamily="34" charset="0"/>
            </a:endParaRPr>
          </a:p>
        </p:txBody>
      </p:sp>
      <p:sp>
        <p:nvSpPr>
          <p:cNvPr id="5" name="11 CuadroTexto">
            <a:extLst>
              <a:ext uri="{FF2B5EF4-FFF2-40B4-BE49-F238E27FC236}">
                <a16:creationId xmlns:a16="http://schemas.microsoft.com/office/drawing/2014/main" id="{514F0B7D-07B4-C7D2-ACBC-DCC314A34A94}"/>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Software Optimization</a:t>
            </a:r>
          </a:p>
        </p:txBody>
      </p:sp>
      <p:pic>
        <p:nvPicPr>
          <p:cNvPr id="3" name="그림 2">
            <a:extLst>
              <a:ext uri="{FF2B5EF4-FFF2-40B4-BE49-F238E27FC236}">
                <a16:creationId xmlns:a16="http://schemas.microsoft.com/office/drawing/2014/main" id="{8584E224-FBC3-08ED-E8CC-8E1F0400AEC9}"/>
              </a:ext>
            </a:extLst>
          </p:cNvPr>
          <p:cNvPicPr>
            <a:picLocks noChangeAspect="1"/>
          </p:cNvPicPr>
          <p:nvPr/>
        </p:nvPicPr>
        <p:blipFill>
          <a:blip r:embed="rId3"/>
          <a:stretch>
            <a:fillRect/>
          </a:stretch>
        </p:blipFill>
        <p:spPr>
          <a:xfrm>
            <a:off x="4590277" y="1971119"/>
            <a:ext cx="3037846" cy="1103298"/>
          </a:xfrm>
          <a:prstGeom prst="rect">
            <a:avLst/>
          </a:prstGeom>
        </p:spPr>
      </p:pic>
    </p:spTree>
    <p:extLst>
      <p:ext uri="{BB962C8B-B14F-4D97-AF65-F5344CB8AC3E}">
        <p14:creationId xmlns:p14="http://schemas.microsoft.com/office/powerpoint/2010/main" val="2675737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18</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Software Optimization</a:t>
            </a: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85800" y="1276573"/>
            <a:ext cx="10846800"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800">
                <a:latin typeface="Calibri" panose="020F0502020204030204" pitchFamily="34" charset="0"/>
                <a:ea typeface="Calibri" panose="020F0502020204030204" pitchFamily="34" charset="0"/>
                <a:cs typeface="Calibri" panose="020F0502020204030204" pitchFamily="34" charset="0"/>
              </a:rPr>
              <a:t>ARM SIMD Register</a:t>
            </a:r>
          </a:p>
        </p:txBody>
      </p:sp>
      <p:pic>
        <p:nvPicPr>
          <p:cNvPr id="2052" name="Picture 4">
            <a:extLst>
              <a:ext uri="{FF2B5EF4-FFF2-40B4-BE49-F238E27FC236}">
                <a16:creationId xmlns:a16="http://schemas.microsoft.com/office/drawing/2014/main" id="{ECD9520A-7721-E953-8CBF-256F7D815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03" y="1852586"/>
            <a:ext cx="5869579" cy="19446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2B66CC-C523-FF27-0CCF-AABEC2EBB149}"/>
              </a:ext>
            </a:extLst>
          </p:cNvPr>
          <p:cNvSpPr txBox="1"/>
          <p:nvPr/>
        </p:nvSpPr>
        <p:spPr>
          <a:xfrm>
            <a:off x="2001394" y="3784371"/>
            <a:ext cx="3785395"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128-bit length ARM SIMD Register</a:t>
            </a:r>
            <a:endParaRPr lang="ko-KR" altLang="en-US" sz="2000">
              <a:latin typeface="Calibri" panose="020F0502020204030204" pitchFamily="34" charset="0"/>
              <a:cs typeface="Calibri" panose="020F0502020204030204" pitchFamily="34" charset="0"/>
            </a:endParaRPr>
          </a:p>
        </p:txBody>
      </p:sp>
      <p:sp>
        <p:nvSpPr>
          <p:cNvPr id="6" name="Rectangle 3">
            <a:extLst>
              <a:ext uri="{FF2B5EF4-FFF2-40B4-BE49-F238E27FC236}">
                <a16:creationId xmlns:a16="http://schemas.microsoft.com/office/drawing/2014/main" id="{E5BE9183-F066-FA3A-7048-2B406563A8B4}"/>
              </a:ext>
            </a:extLst>
          </p:cNvPr>
          <p:cNvSpPr txBox="1">
            <a:spLocks noChangeArrowheads="1"/>
          </p:cNvSpPr>
          <p:nvPr/>
        </p:nvSpPr>
        <p:spPr>
          <a:xfrm>
            <a:off x="685800" y="4582205"/>
            <a:ext cx="10635916" cy="1668679"/>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The ARM CPU has 32 SIMD Registers with a 128-bit length.</a:t>
            </a:r>
          </a:p>
          <a:p>
            <a:r>
              <a:rPr lang="en-US" altLang="ja-JP" sz="2400">
                <a:latin typeface="Calibri" panose="020F0502020204030204" pitchFamily="34" charset="0"/>
                <a:ea typeface="Calibri" panose="020F0502020204030204" pitchFamily="34" charset="0"/>
                <a:cs typeface="Calibri" panose="020F0502020204030204" pitchFamily="34" charset="0"/>
              </a:rPr>
              <a:t>Using ARM SIMD Register, maximize parallelization of matrix multiply operation.</a:t>
            </a:r>
          </a:p>
          <a:p>
            <a:r>
              <a:rPr lang="en-US" altLang="ja-JP" sz="2400">
                <a:latin typeface="Calibri" panose="020F0502020204030204" pitchFamily="34" charset="0"/>
                <a:ea typeface="Calibri" panose="020F0502020204030204" pitchFamily="34" charset="0"/>
                <a:cs typeface="Calibri" panose="020F0502020204030204" pitchFamily="34" charset="0"/>
              </a:rPr>
              <a:t>The minimum processing bit-precision is </a:t>
            </a:r>
            <a:r>
              <a:rPr lang="en-US" altLang="ja-JP" sz="2400" b="1">
                <a:latin typeface="Calibri" panose="020F0502020204030204" pitchFamily="34" charset="0"/>
                <a:ea typeface="Calibri" panose="020F0502020204030204" pitchFamily="34" charset="0"/>
                <a:cs typeface="Calibri" panose="020F0502020204030204" pitchFamily="34" charset="0"/>
              </a:rPr>
              <a:t>8-bit.</a:t>
            </a:r>
          </a:p>
        </p:txBody>
      </p:sp>
      <p:pic>
        <p:nvPicPr>
          <p:cNvPr id="1026" name="Picture 2">
            <a:extLst>
              <a:ext uri="{FF2B5EF4-FFF2-40B4-BE49-F238E27FC236}">
                <a16:creationId xmlns:a16="http://schemas.microsoft.com/office/drawing/2014/main" id="{E1EDC25D-A2A6-AFDE-189C-C9C394484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632" y="1290109"/>
            <a:ext cx="4057916" cy="27580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0724DCF-20A5-3767-D568-F4D1F092B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284" y="1773961"/>
            <a:ext cx="6002855" cy="2080671"/>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9A89A10B-F8BE-A7E9-01E3-824774903BF7}"/>
              </a:ext>
            </a:extLst>
          </p:cNvPr>
          <p:cNvSpPr/>
          <p:nvPr/>
        </p:nvSpPr>
        <p:spPr>
          <a:xfrm>
            <a:off x="7269211" y="2782141"/>
            <a:ext cx="2011277" cy="16058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6" name="Picture 12">
            <a:extLst>
              <a:ext uri="{FF2B5EF4-FFF2-40B4-BE49-F238E27FC236}">
                <a16:creationId xmlns:a16="http://schemas.microsoft.com/office/drawing/2014/main" id="{21721583-B3EA-48C6-73E5-58820F226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7664" y="1780017"/>
            <a:ext cx="525074" cy="208067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19C5C1D-1336-255F-E570-1973F84909DD}"/>
              </a:ext>
            </a:extLst>
          </p:cNvPr>
          <p:cNvSpPr txBox="1"/>
          <p:nvPr/>
        </p:nvSpPr>
        <p:spPr>
          <a:xfrm>
            <a:off x="7653895" y="4038983"/>
            <a:ext cx="3265959" cy="400110"/>
          </a:xfrm>
          <a:prstGeom prst="rect">
            <a:avLst/>
          </a:prstGeom>
          <a:noFill/>
        </p:spPr>
        <p:txBody>
          <a:bodyPr wrap="none" rtlCol="0">
            <a:spAutoFit/>
          </a:bodyPr>
          <a:lstStyle/>
          <a:p>
            <a:pPr algn="ctr"/>
            <a:r>
              <a:rPr lang="en-US" altLang="ko-KR" sz="2000">
                <a:latin typeface="Calibri" panose="020F0502020204030204" pitchFamily="34" charset="0"/>
                <a:cs typeface="Calibri" panose="020F0502020204030204" pitchFamily="34" charset="0"/>
              </a:rPr>
              <a:t>ARM CPU’s 32 SIMD Registers</a:t>
            </a:r>
            <a:endParaRPr lang="ko-KR" alt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783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19</a:t>
            </a:fld>
            <a:endParaRPr lang="ko-KR" altLang="en-US"/>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580358" y="1093693"/>
            <a:ext cx="10846800"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800">
                <a:latin typeface="Calibri" panose="020F0502020204030204" pitchFamily="34" charset="0"/>
                <a:ea typeface="Calibri" panose="020F0502020204030204" pitchFamily="34" charset="0"/>
                <a:cs typeface="Calibri" panose="020F0502020204030204" pitchFamily="34" charset="0"/>
              </a:rPr>
              <a:t>Example) FP 16 SIMD Matrix Multiply (W16A16)</a:t>
            </a:r>
          </a:p>
        </p:txBody>
      </p:sp>
      <p:sp>
        <p:nvSpPr>
          <p:cNvPr id="6" name="Rectangle 3">
            <a:extLst>
              <a:ext uri="{FF2B5EF4-FFF2-40B4-BE49-F238E27FC236}">
                <a16:creationId xmlns:a16="http://schemas.microsoft.com/office/drawing/2014/main" id="{E5BE9183-F066-FA3A-7048-2B406563A8B4}"/>
              </a:ext>
            </a:extLst>
          </p:cNvPr>
          <p:cNvSpPr txBox="1">
            <a:spLocks noChangeArrowheads="1"/>
          </p:cNvSpPr>
          <p:nvPr/>
        </p:nvSpPr>
        <p:spPr>
          <a:xfrm>
            <a:off x="685800" y="5558189"/>
            <a:ext cx="10635916" cy="640598"/>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Using 3-register, 8 outputs are processed in 1 Loop.</a:t>
            </a:r>
          </a:p>
        </p:txBody>
      </p:sp>
      <p:sp>
        <p:nvSpPr>
          <p:cNvPr id="8" name="TextBox 7">
            <a:extLst>
              <a:ext uri="{FF2B5EF4-FFF2-40B4-BE49-F238E27FC236}">
                <a16:creationId xmlns:a16="http://schemas.microsoft.com/office/drawing/2014/main" id="{2CA837DA-1069-8902-3A1E-4A0584B78BDD}"/>
              </a:ext>
            </a:extLst>
          </p:cNvPr>
          <p:cNvSpPr txBox="1"/>
          <p:nvPr/>
        </p:nvSpPr>
        <p:spPr>
          <a:xfrm>
            <a:off x="2708762" y="3687331"/>
            <a:ext cx="1655710"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Weight (FP16)</a:t>
            </a:r>
            <a:endParaRPr lang="ko-KR" altLang="en-US" sz="2000">
              <a:latin typeface="Calibri" panose="020F0502020204030204" pitchFamily="34" charset="0"/>
              <a:cs typeface="Calibri" panose="020F0502020204030204" pitchFamily="34" charset="0"/>
            </a:endParaRPr>
          </a:p>
        </p:txBody>
      </p:sp>
      <p:pic>
        <p:nvPicPr>
          <p:cNvPr id="9" name="Picture 4">
            <a:extLst>
              <a:ext uri="{FF2B5EF4-FFF2-40B4-BE49-F238E27FC236}">
                <a16:creationId xmlns:a16="http://schemas.microsoft.com/office/drawing/2014/main" id="{8441C788-B2BF-17E7-EA80-A7508E03A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42" y="1630802"/>
            <a:ext cx="5543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2D5903C-7920-0C86-0F32-4765668BA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842" y="4170500"/>
            <a:ext cx="5543550" cy="590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A625A56-E07F-622C-457B-D9C3D345DB2C}"/>
              </a:ext>
            </a:extLst>
          </p:cNvPr>
          <p:cNvSpPr txBox="1"/>
          <p:nvPr/>
        </p:nvSpPr>
        <p:spPr>
          <a:xfrm>
            <a:off x="2555291" y="4827088"/>
            <a:ext cx="1962653"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Activation (FP16)</a:t>
            </a:r>
            <a:endParaRPr lang="ko-KR" altLang="en-US" sz="2000">
              <a:latin typeface="Calibri" panose="020F0502020204030204" pitchFamily="34" charset="0"/>
              <a:cs typeface="Calibri" panose="020F0502020204030204" pitchFamily="34" charset="0"/>
            </a:endParaRPr>
          </a:p>
        </p:txBody>
      </p:sp>
      <p:pic>
        <p:nvPicPr>
          <p:cNvPr id="2056" name="Picture 8">
            <a:extLst>
              <a:ext uri="{FF2B5EF4-FFF2-40B4-BE49-F238E27FC236}">
                <a16:creationId xmlns:a16="http://schemas.microsoft.com/office/drawing/2014/main" id="{F931828D-D788-9AC2-8D7C-9D717704A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918" y="2532742"/>
            <a:ext cx="5423400" cy="1813270"/>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4A0F1429-69D9-4BF4-60E9-003A052A40AA}"/>
              </a:ext>
            </a:extLst>
          </p:cNvPr>
          <p:cNvSpPr/>
          <p:nvPr/>
        </p:nvSpPr>
        <p:spPr>
          <a:xfrm>
            <a:off x="861305" y="1716713"/>
            <a:ext cx="3044067" cy="40011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5C9B531E-A6E2-3857-4142-DBBB7DC9DCD2}"/>
              </a:ext>
            </a:extLst>
          </p:cNvPr>
          <p:cNvSpPr/>
          <p:nvPr/>
        </p:nvSpPr>
        <p:spPr>
          <a:xfrm>
            <a:off x="861304" y="4255934"/>
            <a:ext cx="3044067" cy="40011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55F0257-A1FB-EFC3-0035-9F8907C7E650}"/>
              </a:ext>
            </a:extLst>
          </p:cNvPr>
          <p:cNvSpPr/>
          <p:nvPr/>
        </p:nvSpPr>
        <p:spPr>
          <a:xfrm>
            <a:off x="6399015" y="2573054"/>
            <a:ext cx="5316302" cy="40011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03D90F45-79F8-8962-4C63-0B7A4FE9185F}"/>
              </a:ext>
            </a:extLst>
          </p:cNvPr>
          <p:cNvSpPr/>
          <p:nvPr/>
        </p:nvSpPr>
        <p:spPr>
          <a:xfrm>
            <a:off x="6399015" y="3239322"/>
            <a:ext cx="5316302" cy="40011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F8786CDB-3FFA-9DEC-A2DB-9A090A45F71E}"/>
              </a:ext>
            </a:extLst>
          </p:cNvPr>
          <p:cNvCxnSpPr>
            <a:cxnSpLocks/>
            <a:stCxn id="13" idx="3"/>
          </p:cNvCxnSpPr>
          <p:nvPr/>
        </p:nvCxnSpPr>
        <p:spPr>
          <a:xfrm>
            <a:off x="3905372" y="1916768"/>
            <a:ext cx="2451546" cy="8516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DB8C09C-A7CE-36AF-E96C-8584E1B44F0C}"/>
              </a:ext>
            </a:extLst>
          </p:cNvPr>
          <p:cNvCxnSpPr>
            <a:cxnSpLocks/>
            <a:stCxn id="14" idx="3"/>
            <a:endCxn id="2056" idx="1"/>
          </p:cNvCxnSpPr>
          <p:nvPr/>
        </p:nvCxnSpPr>
        <p:spPr>
          <a:xfrm flipV="1">
            <a:off x="3905371" y="3439377"/>
            <a:ext cx="2451547" cy="10166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7425D99-06A4-AB7F-90A6-7457BC1979F9}"/>
              </a:ext>
            </a:extLst>
          </p:cNvPr>
          <p:cNvSpPr txBox="1"/>
          <p:nvPr/>
        </p:nvSpPr>
        <p:spPr>
          <a:xfrm>
            <a:off x="7647388" y="4350941"/>
            <a:ext cx="2930610"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Fused Multiply Add (FP16)</a:t>
            </a:r>
            <a:endParaRPr lang="ko-KR" altLang="en-US" sz="200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DF3B7608-4CE9-4E22-0CC8-4C918C96F646}"/>
              </a:ext>
            </a:extLst>
          </p:cNvPr>
          <p:cNvSpPr txBox="1"/>
          <p:nvPr/>
        </p:nvSpPr>
        <p:spPr>
          <a:xfrm>
            <a:off x="6802976" y="2191724"/>
            <a:ext cx="4367105" cy="338554"/>
          </a:xfrm>
          <a:prstGeom prst="rect">
            <a:avLst/>
          </a:prstGeom>
          <a:noFill/>
        </p:spPr>
        <p:txBody>
          <a:bodyPr wrap="square" rtlCol="0">
            <a:spAutoFit/>
          </a:bodyPr>
          <a:lstStyle/>
          <a:p>
            <a:pPr algn="ctr"/>
            <a:r>
              <a:rPr lang="en-US" altLang="ko-KR" sz="1600" b="1">
                <a:latin typeface="Consolas" panose="020B0609020204030204" pitchFamily="49" charset="0"/>
                <a:cs typeface="Calibri" panose="020F0502020204030204" pitchFamily="34" charset="0"/>
              </a:rPr>
              <a:t>vfmaq_f16(w, x, o)</a:t>
            </a:r>
            <a:endParaRPr lang="ko-KR" altLang="en-US" sz="1600" b="1">
              <a:latin typeface="Consolas" panose="020B0609020204030204" pitchFamily="49" charset="0"/>
              <a:cs typeface="Calibri" panose="020F0502020204030204" pitchFamily="34" charset="0"/>
            </a:endParaRPr>
          </a:p>
        </p:txBody>
      </p:sp>
      <p:sp>
        <p:nvSpPr>
          <p:cNvPr id="35" name="TextBox 34">
            <a:extLst>
              <a:ext uri="{FF2B5EF4-FFF2-40B4-BE49-F238E27FC236}">
                <a16:creationId xmlns:a16="http://schemas.microsoft.com/office/drawing/2014/main" id="{EE30359D-6DC6-5972-F180-8E7AF9960847}"/>
              </a:ext>
            </a:extLst>
          </p:cNvPr>
          <p:cNvSpPr txBox="1"/>
          <p:nvPr/>
        </p:nvSpPr>
        <p:spPr>
          <a:xfrm>
            <a:off x="5835083" y="2987727"/>
            <a:ext cx="2051957" cy="307777"/>
          </a:xfrm>
          <a:prstGeom prst="rect">
            <a:avLst/>
          </a:prstGeom>
          <a:noFill/>
        </p:spPr>
        <p:txBody>
          <a:bodyPr wrap="square" rtlCol="0">
            <a:spAutoFit/>
          </a:bodyPr>
          <a:lstStyle/>
          <a:p>
            <a:pPr algn="ctr"/>
            <a:r>
              <a:rPr lang="en-US" altLang="ko-KR" sz="1400" b="1">
                <a:solidFill>
                  <a:srgbClr val="FF0000"/>
                </a:solidFill>
                <a:latin typeface="Consolas" panose="020B0609020204030204" pitchFamily="49" charset="0"/>
                <a:cs typeface="Calibri" panose="020F0502020204030204" pitchFamily="34" charset="0"/>
              </a:rPr>
              <a:t>vld1q_f16(x)</a:t>
            </a:r>
            <a:endParaRPr lang="ko-KR" altLang="en-US" sz="1400" b="1">
              <a:solidFill>
                <a:srgbClr val="FF0000"/>
              </a:solidFill>
              <a:latin typeface="Consolas" panose="020B0609020204030204" pitchFamily="49" charset="0"/>
              <a:cs typeface="Calibri" panose="020F0502020204030204" pitchFamily="34" charset="0"/>
            </a:endParaRPr>
          </a:p>
        </p:txBody>
      </p:sp>
      <p:sp>
        <p:nvSpPr>
          <p:cNvPr id="36" name="TextBox 35">
            <a:extLst>
              <a:ext uri="{FF2B5EF4-FFF2-40B4-BE49-F238E27FC236}">
                <a16:creationId xmlns:a16="http://schemas.microsoft.com/office/drawing/2014/main" id="{4B3AFDED-0145-4B6C-7BD1-B672BCBEDC9E}"/>
              </a:ext>
            </a:extLst>
          </p:cNvPr>
          <p:cNvSpPr txBox="1"/>
          <p:nvPr/>
        </p:nvSpPr>
        <p:spPr>
          <a:xfrm>
            <a:off x="5835083" y="2280499"/>
            <a:ext cx="2051957" cy="307777"/>
          </a:xfrm>
          <a:prstGeom prst="rect">
            <a:avLst/>
          </a:prstGeom>
          <a:noFill/>
        </p:spPr>
        <p:txBody>
          <a:bodyPr wrap="square" rtlCol="0">
            <a:spAutoFit/>
          </a:bodyPr>
          <a:lstStyle/>
          <a:p>
            <a:pPr algn="ctr"/>
            <a:r>
              <a:rPr lang="en-US" altLang="ko-KR" sz="1400" b="1">
                <a:solidFill>
                  <a:srgbClr val="FF0000"/>
                </a:solidFill>
                <a:latin typeface="Consolas" panose="020B0609020204030204" pitchFamily="49" charset="0"/>
                <a:cs typeface="Calibri" panose="020F0502020204030204" pitchFamily="34" charset="0"/>
              </a:rPr>
              <a:t>vld1q_f16(w)</a:t>
            </a:r>
            <a:endParaRPr lang="ko-KR" altLang="en-US" sz="1400" b="1">
              <a:solidFill>
                <a:srgbClr val="FF0000"/>
              </a:solidFill>
              <a:latin typeface="Consolas" panose="020B0609020204030204" pitchFamily="49" charset="0"/>
              <a:cs typeface="Calibri" panose="020F0502020204030204" pitchFamily="34" charset="0"/>
            </a:endParaRPr>
          </a:p>
        </p:txBody>
      </p:sp>
      <p:sp>
        <p:nvSpPr>
          <p:cNvPr id="37" name="11 CuadroTexto">
            <a:extLst>
              <a:ext uri="{FF2B5EF4-FFF2-40B4-BE49-F238E27FC236}">
                <a16:creationId xmlns:a16="http://schemas.microsoft.com/office/drawing/2014/main" id="{31480F3B-FE10-8EA5-5C3E-9205922721B4}"/>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Software Optimization</a:t>
            </a:r>
          </a:p>
        </p:txBody>
      </p:sp>
    </p:spTree>
    <p:extLst>
      <p:ext uri="{BB962C8B-B14F-4D97-AF65-F5344CB8AC3E}">
        <p14:creationId xmlns:p14="http://schemas.microsoft.com/office/powerpoint/2010/main" val="414676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2</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1452642" cy="584775"/>
          </a:xfrm>
          <a:prstGeom prst="rect">
            <a:avLst/>
          </a:prstGeom>
          <a:noFill/>
        </p:spPr>
        <p:txBody>
          <a:bodyPr wrap="non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Outline</a:t>
            </a: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85800" y="1282471"/>
            <a:ext cx="10344150" cy="5094265"/>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panose="020F0502020204030204" pitchFamily="34" charset="0"/>
                <a:ea typeface="Calibri" panose="020F0502020204030204" pitchFamily="34" charset="0"/>
                <a:cs typeface="Calibri" panose="020F0502020204030204" pitchFamily="34" charset="0"/>
              </a:rPr>
              <a:t>Background</a:t>
            </a:r>
          </a:p>
          <a:p>
            <a:r>
              <a:rPr lang="en-US" altLang="ja-JP">
                <a:latin typeface="Calibri" panose="020F0502020204030204" pitchFamily="34" charset="0"/>
                <a:ea typeface="Calibri" panose="020F0502020204030204" pitchFamily="34" charset="0"/>
                <a:cs typeface="Calibri" panose="020F0502020204030204" pitchFamily="34" charset="0"/>
              </a:rPr>
              <a:t>Preliminary Round</a:t>
            </a:r>
          </a:p>
          <a:p>
            <a:pPr lvl="1">
              <a:lnSpc>
                <a:spcPct val="150000"/>
              </a:lnSpc>
            </a:pPr>
            <a:r>
              <a:rPr lang="en-US" altLang="ja-JP">
                <a:latin typeface="Calibri" panose="020F0502020204030204" pitchFamily="34" charset="0"/>
                <a:ea typeface="Calibri" panose="020F0502020204030204" pitchFamily="34" charset="0"/>
                <a:cs typeface="Calibri" panose="020F0502020204030204" pitchFamily="34" charset="0"/>
              </a:rPr>
              <a:t>Algorithm Optimization</a:t>
            </a:r>
          </a:p>
          <a:p>
            <a:pPr lvl="1">
              <a:lnSpc>
                <a:spcPct val="150000"/>
              </a:lnSpc>
            </a:pPr>
            <a:r>
              <a:rPr lang="en-US" altLang="ja-JP">
                <a:latin typeface="Calibri" panose="020F0502020204030204" pitchFamily="34" charset="0"/>
                <a:ea typeface="Calibri" panose="020F0502020204030204" pitchFamily="34" charset="0"/>
                <a:cs typeface="Calibri" panose="020F0502020204030204" pitchFamily="34" charset="0"/>
              </a:rPr>
              <a:t>Software Optimization</a:t>
            </a:r>
          </a:p>
          <a:p>
            <a:r>
              <a:rPr lang="en-US" altLang="ja-JP">
                <a:latin typeface="Calibri" panose="020F0502020204030204" pitchFamily="34" charset="0"/>
                <a:ea typeface="Calibri" panose="020F0502020204030204" pitchFamily="34" charset="0"/>
                <a:cs typeface="Calibri" panose="020F0502020204030204" pitchFamily="34" charset="0"/>
              </a:rPr>
              <a:t>Final Round</a:t>
            </a:r>
          </a:p>
          <a:p>
            <a:pPr lvl="1">
              <a:lnSpc>
                <a:spcPct val="150000"/>
              </a:lnSpc>
            </a:pPr>
            <a:r>
              <a:rPr lang="en-US" altLang="ja-JP">
                <a:latin typeface="Calibri" panose="020F0502020204030204" pitchFamily="34" charset="0"/>
                <a:ea typeface="Calibri" panose="020F0502020204030204" pitchFamily="34" charset="0"/>
                <a:cs typeface="Calibri" panose="020F0502020204030204" pitchFamily="34" charset="0"/>
              </a:rPr>
              <a:t>Algorithm Optimization</a:t>
            </a:r>
          </a:p>
          <a:p>
            <a:pPr lvl="1">
              <a:lnSpc>
                <a:spcPct val="150000"/>
              </a:lnSpc>
            </a:pPr>
            <a:r>
              <a:rPr lang="en-US" altLang="ja-JP">
                <a:latin typeface="Calibri" panose="020F0502020204030204" pitchFamily="34" charset="0"/>
                <a:ea typeface="Calibri" panose="020F0502020204030204" pitchFamily="34" charset="0"/>
                <a:cs typeface="Calibri" panose="020F0502020204030204" pitchFamily="34" charset="0"/>
              </a:rPr>
              <a:t>Software Optimization</a:t>
            </a:r>
          </a:p>
          <a:p>
            <a:pPr lvl="1"/>
            <a:endParaRPr lang="en-US" altLang="ja-JP">
              <a:latin typeface="Calibri" panose="020F0502020204030204" pitchFamily="34" charset="0"/>
              <a:ea typeface="Calibri" panose="020F0502020204030204" pitchFamily="34" charset="0"/>
              <a:cs typeface="Calibri" panose="020F0502020204030204" pitchFamily="34" charset="0"/>
            </a:endParaRPr>
          </a:p>
          <a:p>
            <a:r>
              <a:rPr lang="en-US" altLang="ja-JP">
                <a:latin typeface="Calibri" panose="020F0502020204030204" pitchFamily="34" charset="0"/>
                <a:ea typeface="Calibri" panose="020F0502020204030204" pitchFamily="34" charset="0"/>
                <a:cs typeface="Calibri" panose="020F0502020204030204" pitchFamily="34" charset="0"/>
              </a:rPr>
              <a:t>Results</a:t>
            </a:r>
          </a:p>
        </p:txBody>
      </p:sp>
    </p:spTree>
    <p:extLst>
      <p:ext uri="{BB962C8B-B14F-4D97-AF65-F5344CB8AC3E}">
        <p14:creationId xmlns:p14="http://schemas.microsoft.com/office/powerpoint/2010/main" val="652766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8C9AFAA-09C7-BB10-6BB2-D1D1FEFE4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918" y="2480677"/>
            <a:ext cx="5225716" cy="1747176"/>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20</a:t>
            </a:fld>
            <a:endParaRPr lang="ko-KR" altLang="en-US"/>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580358" y="1093693"/>
            <a:ext cx="10846800"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800">
                <a:latin typeface="Calibri" panose="020F0502020204030204" pitchFamily="34" charset="0"/>
                <a:ea typeface="Calibri" panose="020F0502020204030204" pitchFamily="34" charset="0"/>
                <a:cs typeface="Calibri" panose="020F0502020204030204" pitchFamily="34" charset="0"/>
              </a:rPr>
              <a:t>Example) INT8 SIMD Matrix Multiply (W8A8)</a:t>
            </a:r>
          </a:p>
        </p:txBody>
      </p:sp>
      <p:sp>
        <p:nvSpPr>
          <p:cNvPr id="6" name="Rectangle 3">
            <a:extLst>
              <a:ext uri="{FF2B5EF4-FFF2-40B4-BE49-F238E27FC236}">
                <a16:creationId xmlns:a16="http://schemas.microsoft.com/office/drawing/2014/main" id="{E5BE9183-F066-FA3A-7048-2B406563A8B4}"/>
              </a:ext>
            </a:extLst>
          </p:cNvPr>
          <p:cNvSpPr txBox="1">
            <a:spLocks noChangeArrowheads="1"/>
          </p:cNvSpPr>
          <p:nvPr/>
        </p:nvSpPr>
        <p:spPr>
          <a:xfrm>
            <a:off x="685800" y="5636459"/>
            <a:ext cx="10635916" cy="640598"/>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Using 3-register, 16 outputs are processed in 1 Loop.</a:t>
            </a:r>
          </a:p>
        </p:txBody>
      </p:sp>
      <p:sp>
        <p:nvSpPr>
          <p:cNvPr id="8" name="TextBox 7">
            <a:extLst>
              <a:ext uri="{FF2B5EF4-FFF2-40B4-BE49-F238E27FC236}">
                <a16:creationId xmlns:a16="http://schemas.microsoft.com/office/drawing/2014/main" id="{2CA837DA-1069-8902-3A1E-4A0584B78BDD}"/>
              </a:ext>
            </a:extLst>
          </p:cNvPr>
          <p:cNvSpPr txBox="1"/>
          <p:nvPr/>
        </p:nvSpPr>
        <p:spPr>
          <a:xfrm>
            <a:off x="2708762" y="3687331"/>
            <a:ext cx="1628459"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Weight (INT8)</a:t>
            </a:r>
            <a:endParaRPr lang="ko-KR" altLang="en-US" sz="2000">
              <a:latin typeface="Calibri" panose="020F0502020204030204" pitchFamily="34" charset="0"/>
              <a:cs typeface="Calibri" panose="020F0502020204030204" pitchFamily="34" charset="0"/>
            </a:endParaRPr>
          </a:p>
        </p:txBody>
      </p:sp>
      <p:pic>
        <p:nvPicPr>
          <p:cNvPr id="9" name="Picture 4">
            <a:extLst>
              <a:ext uri="{FF2B5EF4-FFF2-40B4-BE49-F238E27FC236}">
                <a16:creationId xmlns:a16="http://schemas.microsoft.com/office/drawing/2014/main" id="{8441C788-B2BF-17E7-EA80-A7508E03A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842" y="1630802"/>
            <a:ext cx="55435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2D5903C-7920-0C86-0F32-4765668BA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842" y="4170500"/>
            <a:ext cx="5543550" cy="590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A625A56-E07F-622C-457B-D9C3D345DB2C}"/>
              </a:ext>
            </a:extLst>
          </p:cNvPr>
          <p:cNvSpPr txBox="1"/>
          <p:nvPr/>
        </p:nvSpPr>
        <p:spPr>
          <a:xfrm>
            <a:off x="2555291" y="4827088"/>
            <a:ext cx="1935402"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Activation (INT8)</a:t>
            </a:r>
            <a:endParaRPr lang="ko-KR" altLang="en-US" sz="2000">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4A0F1429-69D9-4BF4-60E9-003A052A40AA}"/>
              </a:ext>
            </a:extLst>
          </p:cNvPr>
          <p:cNvSpPr/>
          <p:nvPr/>
        </p:nvSpPr>
        <p:spPr>
          <a:xfrm>
            <a:off x="861305" y="1716713"/>
            <a:ext cx="3563211" cy="400110"/>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5C9B531E-A6E2-3857-4142-DBBB7DC9DCD2}"/>
              </a:ext>
            </a:extLst>
          </p:cNvPr>
          <p:cNvSpPr/>
          <p:nvPr/>
        </p:nvSpPr>
        <p:spPr>
          <a:xfrm>
            <a:off x="861304" y="4255934"/>
            <a:ext cx="3563212" cy="400110"/>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55F0257-A1FB-EFC3-0035-9F8907C7E650}"/>
              </a:ext>
            </a:extLst>
          </p:cNvPr>
          <p:cNvSpPr/>
          <p:nvPr/>
        </p:nvSpPr>
        <p:spPr>
          <a:xfrm>
            <a:off x="6356918" y="2518908"/>
            <a:ext cx="5225716" cy="400110"/>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03D90F45-79F8-8962-4C63-0B7A4FE9185F}"/>
              </a:ext>
            </a:extLst>
          </p:cNvPr>
          <p:cNvSpPr/>
          <p:nvPr/>
        </p:nvSpPr>
        <p:spPr>
          <a:xfrm>
            <a:off x="6356918" y="3143883"/>
            <a:ext cx="5225716" cy="400110"/>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a:extLst>
              <a:ext uri="{FF2B5EF4-FFF2-40B4-BE49-F238E27FC236}">
                <a16:creationId xmlns:a16="http://schemas.microsoft.com/office/drawing/2014/main" id="{F8786CDB-3FFA-9DEC-A2DB-9A090A45F71E}"/>
              </a:ext>
            </a:extLst>
          </p:cNvPr>
          <p:cNvCxnSpPr>
            <a:cxnSpLocks/>
            <a:stCxn id="13" idx="3"/>
            <a:endCxn id="15" idx="1"/>
          </p:cNvCxnSpPr>
          <p:nvPr/>
        </p:nvCxnSpPr>
        <p:spPr>
          <a:xfrm>
            <a:off x="4424516" y="1916768"/>
            <a:ext cx="1932402" cy="8021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6DB8C09C-A7CE-36AF-E96C-8584E1B44F0C}"/>
              </a:ext>
            </a:extLst>
          </p:cNvPr>
          <p:cNvCxnSpPr>
            <a:cxnSpLocks/>
            <a:stCxn id="14" idx="3"/>
            <a:endCxn id="3074" idx="1"/>
          </p:cNvCxnSpPr>
          <p:nvPr/>
        </p:nvCxnSpPr>
        <p:spPr>
          <a:xfrm flipV="1">
            <a:off x="4424516" y="3354265"/>
            <a:ext cx="1932402" cy="11017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7425D99-06A4-AB7F-90A6-7457BC1979F9}"/>
              </a:ext>
            </a:extLst>
          </p:cNvPr>
          <p:cNvSpPr txBox="1"/>
          <p:nvPr/>
        </p:nvSpPr>
        <p:spPr>
          <a:xfrm>
            <a:off x="7444430" y="4202625"/>
            <a:ext cx="2895216"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Vector Dot-Product (INT8)</a:t>
            </a:r>
            <a:endParaRPr lang="ko-KR" altLang="en-US" sz="200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DF3B7608-4CE9-4E22-0CC8-4C918C96F646}"/>
              </a:ext>
            </a:extLst>
          </p:cNvPr>
          <p:cNvSpPr txBox="1"/>
          <p:nvPr/>
        </p:nvSpPr>
        <p:spPr>
          <a:xfrm>
            <a:off x="7555485" y="2118716"/>
            <a:ext cx="2576053" cy="338554"/>
          </a:xfrm>
          <a:prstGeom prst="rect">
            <a:avLst/>
          </a:prstGeom>
          <a:noFill/>
        </p:spPr>
        <p:txBody>
          <a:bodyPr wrap="square" rtlCol="0">
            <a:spAutoFit/>
          </a:bodyPr>
          <a:lstStyle/>
          <a:p>
            <a:pPr algn="ctr"/>
            <a:r>
              <a:rPr lang="en-US" altLang="ko-KR" sz="1600" b="1">
                <a:latin typeface="Consolas" panose="020B0609020204030204" pitchFamily="49" charset="0"/>
                <a:cs typeface="Calibri" panose="020F0502020204030204" pitchFamily="34" charset="0"/>
              </a:rPr>
              <a:t>vdotq_s32(w, x, o)</a:t>
            </a:r>
            <a:endParaRPr lang="ko-KR" altLang="en-US" sz="1600" b="1">
              <a:latin typeface="Consolas" panose="020B0609020204030204" pitchFamily="49" charset="0"/>
              <a:cs typeface="Calibri" panose="020F0502020204030204" pitchFamily="34" charset="0"/>
            </a:endParaRPr>
          </a:p>
        </p:txBody>
      </p:sp>
      <p:sp>
        <p:nvSpPr>
          <p:cNvPr id="35" name="TextBox 34">
            <a:extLst>
              <a:ext uri="{FF2B5EF4-FFF2-40B4-BE49-F238E27FC236}">
                <a16:creationId xmlns:a16="http://schemas.microsoft.com/office/drawing/2014/main" id="{EE30359D-6DC6-5972-F180-8E7AF9960847}"/>
              </a:ext>
            </a:extLst>
          </p:cNvPr>
          <p:cNvSpPr txBox="1"/>
          <p:nvPr/>
        </p:nvSpPr>
        <p:spPr>
          <a:xfrm>
            <a:off x="5835083" y="2886562"/>
            <a:ext cx="2051957" cy="307777"/>
          </a:xfrm>
          <a:prstGeom prst="rect">
            <a:avLst/>
          </a:prstGeom>
          <a:noFill/>
        </p:spPr>
        <p:txBody>
          <a:bodyPr wrap="square" rtlCol="0">
            <a:spAutoFit/>
          </a:bodyPr>
          <a:lstStyle/>
          <a:p>
            <a:pPr algn="ctr"/>
            <a:r>
              <a:rPr lang="en-US" altLang="ko-KR" sz="1400" b="1">
                <a:solidFill>
                  <a:srgbClr val="0000FF"/>
                </a:solidFill>
                <a:latin typeface="Consolas" panose="020B0609020204030204" pitchFamily="49" charset="0"/>
                <a:cs typeface="Calibri" panose="020F0502020204030204" pitchFamily="34" charset="0"/>
              </a:rPr>
              <a:t>vld1q_s8(x)</a:t>
            </a:r>
            <a:endParaRPr lang="ko-KR" altLang="en-US" sz="1400" b="1">
              <a:solidFill>
                <a:srgbClr val="0000FF"/>
              </a:solidFill>
              <a:latin typeface="Consolas" panose="020B0609020204030204" pitchFamily="49" charset="0"/>
              <a:cs typeface="Calibri" panose="020F0502020204030204" pitchFamily="34" charset="0"/>
            </a:endParaRPr>
          </a:p>
        </p:txBody>
      </p:sp>
      <p:sp>
        <p:nvSpPr>
          <p:cNvPr id="36" name="TextBox 35">
            <a:extLst>
              <a:ext uri="{FF2B5EF4-FFF2-40B4-BE49-F238E27FC236}">
                <a16:creationId xmlns:a16="http://schemas.microsoft.com/office/drawing/2014/main" id="{4B3AFDED-0145-4B6C-7BD1-B672BCBEDC9E}"/>
              </a:ext>
            </a:extLst>
          </p:cNvPr>
          <p:cNvSpPr txBox="1"/>
          <p:nvPr/>
        </p:nvSpPr>
        <p:spPr>
          <a:xfrm>
            <a:off x="5835083" y="2238385"/>
            <a:ext cx="2051957" cy="307777"/>
          </a:xfrm>
          <a:prstGeom prst="rect">
            <a:avLst/>
          </a:prstGeom>
          <a:noFill/>
        </p:spPr>
        <p:txBody>
          <a:bodyPr wrap="square" rtlCol="0">
            <a:spAutoFit/>
          </a:bodyPr>
          <a:lstStyle/>
          <a:p>
            <a:pPr algn="ctr"/>
            <a:r>
              <a:rPr lang="en-US" altLang="ko-KR" sz="1400" b="1">
                <a:solidFill>
                  <a:srgbClr val="0000FF"/>
                </a:solidFill>
                <a:latin typeface="Consolas" panose="020B0609020204030204" pitchFamily="49" charset="0"/>
                <a:cs typeface="Calibri" panose="020F0502020204030204" pitchFamily="34" charset="0"/>
              </a:rPr>
              <a:t>vld1q_s8(w)</a:t>
            </a:r>
            <a:endParaRPr lang="ko-KR" altLang="en-US" sz="1400" b="1">
              <a:solidFill>
                <a:srgbClr val="0000FF"/>
              </a:solidFill>
              <a:latin typeface="Consolas" panose="020B0609020204030204" pitchFamily="49" charset="0"/>
              <a:cs typeface="Calibri" panose="020F0502020204030204" pitchFamily="34" charset="0"/>
            </a:endParaRPr>
          </a:p>
        </p:txBody>
      </p:sp>
      <p:sp>
        <p:nvSpPr>
          <p:cNvPr id="19" name="TextBox 18">
            <a:extLst>
              <a:ext uri="{FF2B5EF4-FFF2-40B4-BE49-F238E27FC236}">
                <a16:creationId xmlns:a16="http://schemas.microsoft.com/office/drawing/2014/main" id="{085637DD-B34F-54EA-4CB1-69326AA64803}"/>
              </a:ext>
            </a:extLst>
          </p:cNvPr>
          <p:cNvSpPr txBox="1"/>
          <p:nvPr/>
        </p:nvSpPr>
        <p:spPr>
          <a:xfrm>
            <a:off x="6877389" y="4617409"/>
            <a:ext cx="1018201" cy="338554"/>
          </a:xfrm>
          <a:prstGeom prst="rect">
            <a:avLst/>
          </a:prstGeom>
          <a:noFill/>
        </p:spPr>
        <p:txBody>
          <a:bodyPr wrap="square" rtlCol="0">
            <a:spAutoFit/>
          </a:bodyPr>
          <a:lstStyle/>
          <a:p>
            <a:pPr algn="ctr"/>
            <a:r>
              <a:rPr lang="en-US" altLang="ko-KR" sz="1600" b="1">
                <a:latin typeface="Consolas" panose="020B0609020204030204" pitchFamily="49" charset="0"/>
                <a:cs typeface="Calibri" panose="020F0502020204030204" pitchFamily="34" charset="0"/>
              </a:rPr>
              <a:t>* scale</a:t>
            </a:r>
            <a:endParaRPr lang="ko-KR" altLang="en-US" sz="1600" b="1">
              <a:latin typeface="Consolas" panose="020B0609020204030204" pitchFamily="49" charset="0"/>
              <a:cs typeface="Calibri" panose="020F0502020204030204" pitchFamily="34" charset="0"/>
            </a:endParaRPr>
          </a:p>
        </p:txBody>
      </p:sp>
      <p:sp>
        <p:nvSpPr>
          <p:cNvPr id="20" name="직사각형 19">
            <a:extLst>
              <a:ext uri="{FF2B5EF4-FFF2-40B4-BE49-F238E27FC236}">
                <a16:creationId xmlns:a16="http://schemas.microsoft.com/office/drawing/2014/main" id="{28F41E87-4AF9-21F9-7FF6-3AF3BEBF7631}"/>
              </a:ext>
            </a:extLst>
          </p:cNvPr>
          <p:cNvSpPr/>
          <p:nvPr/>
        </p:nvSpPr>
        <p:spPr>
          <a:xfrm>
            <a:off x="6375810" y="3781884"/>
            <a:ext cx="5206823" cy="40011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BE9F578D-66FF-09AA-A686-DDAB1DF49909}"/>
              </a:ext>
            </a:extLst>
          </p:cNvPr>
          <p:cNvSpPr/>
          <p:nvPr/>
        </p:nvSpPr>
        <p:spPr>
          <a:xfrm>
            <a:off x="8773534" y="5116803"/>
            <a:ext cx="419839" cy="40011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연결선: 꺾임 24">
            <a:extLst>
              <a:ext uri="{FF2B5EF4-FFF2-40B4-BE49-F238E27FC236}">
                <a16:creationId xmlns:a16="http://schemas.microsoft.com/office/drawing/2014/main" id="{9E306C7F-3F9C-BEA1-3FA7-1F15F4B4A341}"/>
              </a:ext>
            </a:extLst>
          </p:cNvPr>
          <p:cNvCxnSpPr>
            <a:cxnSpLocks/>
            <a:endCxn id="23" idx="1"/>
          </p:cNvCxnSpPr>
          <p:nvPr/>
        </p:nvCxnSpPr>
        <p:spPr>
          <a:xfrm>
            <a:off x="6811212" y="4181994"/>
            <a:ext cx="1962322" cy="1134864"/>
          </a:xfrm>
          <a:prstGeom prst="bentConnector3">
            <a:avLst>
              <a:gd name="adj1" fmla="val 340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9A211B0-569C-0CFF-9437-E3DBCA67A8A8}"/>
              </a:ext>
            </a:extLst>
          </p:cNvPr>
          <p:cNvSpPr txBox="1"/>
          <p:nvPr/>
        </p:nvSpPr>
        <p:spPr>
          <a:xfrm>
            <a:off x="8315642" y="5550158"/>
            <a:ext cx="1335622"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Acc (FP 32)</a:t>
            </a:r>
            <a:endParaRPr lang="ko-KR" altLang="en-US" sz="2000">
              <a:latin typeface="Calibri" panose="020F0502020204030204" pitchFamily="34" charset="0"/>
              <a:cs typeface="Calibri" panose="020F0502020204030204" pitchFamily="34" charset="0"/>
            </a:endParaRPr>
          </a:p>
        </p:txBody>
      </p:sp>
      <p:sp>
        <p:nvSpPr>
          <p:cNvPr id="33" name="11 CuadroTexto">
            <a:extLst>
              <a:ext uri="{FF2B5EF4-FFF2-40B4-BE49-F238E27FC236}">
                <a16:creationId xmlns:a16="http://schemas.microsoft.com/office/drawing/2014/main" id="{E78616E5-C04D-70CE-36C4-8FC1564A20BF}"/>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Software Optimization</a:t>
            </a:r>
          </a:p>
        </p:txBody>
      </p:sp>
      <p:sp>
        <p:nvSpPr>
          <p:cNvPr id="37" name="TextBox 36">
            <a:extLst>
              <a:ext uri="{FF2B5EF4-FFF2-40B4-BE49-F238E27FC236}">
                <a16:creationId xmlns:a16="http://schemas.microsoft.com/office/drawing/2014/main" id="{FD0535A2-C5F5-EB04-28E5-3C10B699984A}"/>
              </a:ext>
            </a:extLst>
          </p:cNvPr>
          <p:cNvSpPr txBox="1"/>
          <p:nvPr/>
        </p:nvSpPr>
        <p:spPr>
          <a:xfrm>
            <a:off x="8752258" y="5194982"/>
            <a:ext cx="462392" cy="338554"/>
          </a:xfrm>
          <a:prstGeom prst="rect">
            <a:avLst/>
          </a:prstGeom>
          <a:noFill/>
        </p:spPr>
        <p:txBody>
          <a:bodyPr wrap="square" rtlCol="0">
            <a:spAutoFit/>
          </a:bodyPr>
          <a:lstStyle/>
          <a:p>
            <a:pPr algn="ctr"/>
            <a:r>
              <a:rPr lang="en-US" altLang="ko-KR" sz="1600" b="1">
                <a:latin typeface="Consolas" panose="020B0609020204030204" pitchFamily="49" charset="0"/>
                <a:cs typeface="Calibri" panose="020F0502020204030204" pitchFamily="34" charset="0"/>
              </a:rPr>
              <a:t>*</a:t>
            </a:r>
            <a:endParaRPr lang="ko-KR" altLang="en-US" sz="1600" b="1">
              <a:latin typeface="Consolas" panose="020B0609020204030204" pitchFamily="49" charset="0"/>
              <a:cs typeface="Calibri" panose="020F0502020204030204" pitchFamily="34" charset="0"/>
            </a:endParaRPr>
          </a:p>
        </p:txBody>
      </p:sp>
    </p:spTree>
    <p:extLst>
      <p:ext uri="{BB962C8B-B14F-4D97-AF65-F5344CB8AC3E}">
        <p14:creationId xmlns:p14="http://schemas.microsoft.com/office/powerpoint/2010/main" val="233927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899DC14-A76D-1A1D-0C48-8EF8ECF83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42" y="1635636"/>
            <a:ext cx="5543550" cy="2114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580358" y="1093693"/>
            <a:ext cx="10846800"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800">
                <a:latin typeface="Calibri" panose="020F0502020204030204" pitchFamily="34" charset="0"/>
                <a:ea typeface="Calibri" panose="020F0502020204030204" pitchFamily="34" charset="0"/>
                <a:cs typeface="Calibri" panose="020F0502020204030204" pitchFamily="34" charset="0"/>
              </a:rPr>
              <a:t>Methodology) INT4 SIMD Matrix Multiply – Step 1 – Packing Weight</a:t>
            </a:r>
          </a:p>
        </p:txBody>
      </p:sp>
      <p:sp>
        <p:nvSpPr>
          <p:cNvPr id="6" name="Rectangle 3">
            <a:extLst>
              <a:ext uri="{FF2B5EF4-FFF2-40B4-BE49-F238E27FC236}">
                <a16:creationId xmlns:a16="http://schemas.microsoft.com/office/drawing/2014/main" id="{E5BE9183-F066-FA3A-7048-2B406563A8B4}"/>
              </a:ext>
            </a:extLst>
          </p:cNvPr>
          <p:cNvSpPr txBox="1">
            <a:spLocks noChangeArrowheads="1"/>
          </p:cNvSpPr>
          <p:nvPr/>
        </p:nvSpPr>
        <p:spPr>
          <a:xfrm>
            <a:off x="685800" y="5316160"/>
            <a:ext cx="10635916" cy="1179030"/>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Minimum processing unit of SIMD Register is 8-bit.</a:t>
            </a:r>
          </a:p>
          <a:p>
            <a:r>
              <a:rPr lang="en-US" altLang="ja-JP" sz="2400">
                <a:latin typeface="Calibri" panose="020F0502020204030204" pitchFamily="34" charset="0"/>
                <a:ea typeface="Calibri" panose="020F0502020204030204" pitchFamily="34" charset="0"/>
                <a:cs typeface="Calibri" panose="020F0502020204030204" pitchFamily="34" charset="0"/>
              </a:rPr>
              <a:t>So, we pack the INT4 weight into INT8 data type.</a:t>
            </a:r>
          </a:p>
        </p:txBody>
      </p:sp>
      <p:sp>
        <p:nvSpPr>
          <p:cNvPr id="8" name="TextBox 7">
            <a:extLst>
              <a:ext uri="{FF2B5EF4-FFF2-40B4-BE49-F238E27FC236}">
                <a16:creationId xmlns:a16="http://schemas.microsoft.com/office/drawing/2014/main" id="{2CA837DA-1069-8902-3A1E-4A0584B78BDD}"/>
              </a:ext>
            </a:extLst>
          </p:cNvPr>
          <p:cNvSpPr txBox="1"/>
          <p:nvPr/>
        </p:nvSpPr>
        <p:spPr>
          <a:xfrm>
            <a:off x="2708762" y="3687331"/>
            <a:ext cx="1628459"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Weight (INT4)</a:t>
            </a:r>
            <a:endParaRPr lang="ko-KR" altLang="en-US" sz="2000">
              <a:latin typeface="Calibri" panose="020F0502020204030204" pitchFamily="34" charset="0"/>
              <a:cs typeface="Calibri" panose="020F0502020204030204" pitchFamily="34" charset="0"/>
            </a:endParaRPr>
          </a:p>
        </p:txBody>
      </p:sp>
      <p:pic>
        <p:nvPicPr>
          <p:cNvPr id="2054" name="Picture 6">
            <a:extLst>
              <a:ext uri="{FF2B5EF4-FFF2-40B4-BE49-F238E27FC236}">
                <a16:creationId xmlns:a16="http://schemas.microsoft.com/office/drawing/2014/main" id="{92D5903C-7920-0C86-0F32-4765668BA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842" y="4170500"/>
            <a:ext cx="5543550" cy="590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A625A56-E07F-622C-457B-D9C3D345DB2C}"/>
              </a:ext>
            </a:extLst>
          </p:cNvPr>
          <p:cNvSpPr txBox="1"/>
          <p:nvPr/>
        </p:nvSpPr>
        <p:spPr>
          <a:xfrm>
            <a:off x="2555291" y="4827088"/>
            <a:ext cx="1935402"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Activation (INT8)</a:t>
            </a:r>
            <a:endParaRPr lang="ko-KR" altLang="en-US" sz="2000">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4A0F1429-69D9-4BF4-60E9-003A052A40AA}"/>
              </a:ext>
            </a:extLst>
          </p:cNvPr>
          <p:cNvSpPr/>
          <p:nvPr/>
        </p:nvSpPr>
        <p:spPr>
          <a:xfrm>
            <a:off x="861305" y="1716713"/>
            <a:ext cx="3563211" cy="400110"/>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5C9B531E-A6E2-3857-4142-DBBB7DC9DCD2}"/>
              </a:ext>
            </a:extLst>
          </p:cNvPr>
          <p:cNvSpPr/>
          <p:nvPr/>
        </p:nvSpPr>
        <p:spPr>
          <a:xfrm>
            <a:off x="861304" y="4255934"/>
            <a:ext cx="3563212" cy="400110"/>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11 CuadroTexto">
            <a:extLst>
              <a:ext uri="{FF2B5EF4-FFF2-40B4-BE49-F238E27FC236}">
                <a16:creationId xmlns:a16="http://schemas.microsoft.com/office/drawing/2014/main" id="{E78616E5-C04D-70CE-36C4-8FC1564A20BF}"/>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Software Optimization</a:t>
            </a:r>
          </a:p>
        </p:txBody>
      </p:sp>
      <p:pic>
        <p:nvPicPr>
          <p:cNvPr id="5" name="그림 4" descr="텍스트, 스크린샷, 도표, 라인이(가) 표시된 사진&#10;&#10;자동 생성된 설명">
            <a:extLst>
              <a:ext uri="{FF2B5EF4-FFF2-40B4-BE49-F238E27FC236}">
                <a16:creationId xmlns:a16="http://schemas.microsoft.com/office/drawing/2014/main" id="{1F5E4FDC-D06D-ED3C-8DE4-6125D894B8F0}"/>
              </a:ext>
            </a:extLst>
          </p:cNvPr>
          <p:cNvPicPr>
            <a:picLocks noChangeAspect="1"/>
          </p:cNvPicPr>
          <p:nvPr/>
        </p:nvPicPr>
        <p:blipFill rotWithShape="1">
          <a:blip r:embed="rId5">
            <a:extLst>
              <a:ext uri="{28A0092B-C50C-407E-A947-70E740481C1C}">
                <a14:useLocalDpi xmlns:a14="http://schemas.microsoft.com/office/drawing/2010/main" val="0"/>
              </a:ext>
            </a:extLst>
          </a:blip>
          <a:srcRect l="5400" b="45522"/>
          <a:stretch/>
        </p:blipFill>
        <p:spPr>
          <a:xfrm>
            <a:off x="6660006" y="2254703"/>
            <a:ext cx="4852893" cy="1900448"/>
          </a:xfrm>
          <a:prstGeom prst="rect">
            <a:avLst/>
          </a:prstGeom>
          <a:ln>
            <a:solidFill>
              <a:schemeClr val="tx1"/>
            </a:solidFill>
          </a:ln>
        </p:spPr>
      </p:pic>
      <p:cxnSp>
        <p:nvCxnSpPr>
          <p:cNvPr id="17" name="직선 연결선 16">
            <a:extLst>
              <a:ext uri="{FF2B5EF4-FFF2-40B4-BE49-F238E27FC236}">
                <a16:creationId xmlns:a16="http://schemas.microsoft.com/office/drawing/2014/main" id="{4CAC2C9F-B91C-7BA2-9BFC-15F1B09725A3}"/>
              </a:ext>
            </a:extLst>
          </p:cNvPr>
          <p:cNvCxnSpPr/>
          <p:nvPr/>
        </p:nvCxnSpPr>
        <p:spPr>
          <a:xfrm>
            <a:off x="4424516" y="1716713"/>
            <a:ext cx="2235490" cy="5379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1A32FE4-3E36-B672-A170-2650EBC2D835}"/>
              </a:ext>
            </a:extLst>
          </p:cNvPr>
          <p:cNvCxnSpPr>
            <a:cxnSpLocks/>
          </p:cNvCxnSpPr>
          <p:nvPr/>
        </p:nvCxnSpPr>
        <p:spPr>
          <a:xfrm>
            <a:off x="4424516" y="2116823"/>
            <a:ext cx="2235490" cy="2038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3E13023-64AE-14D8-2AA3-181E8684AB4B}"/>
              </a:ext>
            </a:extLst>
          </p:cNvPr>
          <p:cNvSpPr txBox="1"/>
          <p:nvPr/>
        </p:nvSpPr>
        <p:spPr>
          <a:xfrm>
            <a:off x="7036339" y="4179104"/>
            <a:ext cx="4100225"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Packing 4-bit data into 8-bit data type</a:t>
            </a:r>
            <a:endParaRPr lang="ko-KR" alt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7590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02A921E-A8CF-725E-493C-F454F56EE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67" y="1636656"/>
            <a:ext cx="5534025" cy="2105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580357" y="1093693"/>
            <a:ext cx="11188855"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Methodology) INT4 SIMD Matrix Multiply – Step 2 – Unpack &amp; Multiply (W4A8)</a:t>
            </a:r>
          </a:p>
        </p:txBody>
      </p:sp>
      <p:sp>
        <p:nvSpPr>
          <p:cNvPr id="6" name="Rectangle 3">
            <a:extLst>
              <a:ext uri="{FF2B5EF4-FFF2-40B4-BE49-F238E27FC236}">
                <a16:creationId xmlns:a16="http://schemas.microsoft.com/office/drawing/2014/main" id="{E5BE9183-F066-FA3A-7048-2B406563A8B4}"/>
              </a:ext>
            </a:extLst>
          </p:cNvPr>
          <p:cNvSpPr txBox="1">
            <a:spLocks noChangeArrowheads="1"/>
          </p:cNvSpPr>
          <p:nvPr/>
        </p:nvSpPr>
        <p:spPr>
          <a:xfrm>
            <a:off x="685800" y="5453221"/>
            <a:ext cx="10635916" cy="948955"/>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Unpack 8-bit weight into 4-bit. </a:t>
            </a:r>
          </a:p>
          <a:p>
            <a:r>
              <a:rPr lang="en-US" altLang="ja-JP" sz="2400">
                <a:latin typeface="Calibri" panose="020F0502020204030204" pitchFamily="34" charset="0"/>
                <a:ea typeface="Calibri" panose="020F0502020204030204" pitchFamily="34" charset="0"/>
                <a:cs typeface="Calibri" panose="020F0502020204030204" pitchFamily="34" charset="0"/>
              </a:rPr>
              <a:t>Low memory consumption, requires twice less vector load than INT8.</a:t>
            </a:r>
          </a:p>
        </p:txBody>
      </p:sp>
      <p:sp>
        <p:nvSpPr>
          <p:cNvPr id="8" name="TextBox 7">
            <a:extLst>
              <a:ext uri="{FF2B5EF4-FFF2-40B4-BE49-F238E27FC236}">
                <a16:creationId xmlns:a16="http://schemas.microsoft.com/office/drawing/2014/main" id="{2CA837DA-1069-8902-3A1E-4A0584B78BDD}"/>
              </a:ext>
            </a:extLst>
          </p:cNvPr>
          <p:cNvSpPr txBox="1"/>
          <p:nvPr/>
        </p:nvSpPr>
        <p:spPr>
          <a:xfrm>
            <a:off x="2708762" y="3687331"/>
            <a:ext cx="1628459"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Weight (INT4)</a:t>
            </a:r>
            <a:endParaRPr lang="ko-KR" altLang="en-US" sz="2000">
              <a:latin typeface="Calibri" panose="020F0502020204030204" pitchFamily="34" charset="0"/>
              <a:cs typeface="Calibri" panose="020F0502020204030204" pitchFamily="34" charset="0"/>
            </a:endParaRPr>
          </a:p>
        </p:txBody>
      </p:sp>
      <p:pic>
        <p:nvPicPr>
          <p:cNvPr id="2054" name="Picture 6">
            <a:extLst>
              <a:ext uri="{FF2B5EF4-FFF2-40B4-BE49-F238E27FC236}">
                <a16:creationId xmlns:a16="http://schemas.microsoft.com/office/drawing/2014/main" id="{92D5903C-7920-0C86-0F32-4765668BA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842" y="4170500"/>
            <a:ext cx="5543550" cy="590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A625A56-E07F-622C-457B-D9C3D345DB2C}"/>
              </a:ext>
            </a:extLst>
          </p:cNvPr>
          <p:cNvSpPr txBox="1"/>
          <p:nvPr/>
        </p:nvSpPr>
        <p:spPr>
          <a:xfrm>
            <a:off x="2555291" y="4827088"/>
            <a:ext cx="1935402"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Activation (INT8)</a:t>
            </a:r>
            <a:endParaRPr lang="ko-KR" altLang="en-US" sz="2000">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4A0F1429-69D9-4BF4-60E9-003A052A40AA}"/>
              </a:ext>
            </a:extLst>
          </p:cNvPr>
          <p:cNvSpPr/>
          <p:nvPr/>
        </p:nvSpPr>
        <p:spPr>
          <a:xfrm>
            <a:off x="861305" y="1716713"/>
            <a:ext cx="3475915" cy="40011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5C9B531E-A6E2-3857-4142-DBBB7DC9DCD2}"/>
              </a:ext>
            </a:extLst>
          </p:cNvPr>
          <p:cNvSpPr/>
          <p:nvPr/>
        </p:nvSpPr>
        <p:spPr>
          <a:xfrm>
            <a:off x="861304" y="4255934"/>
            <a:ext cx="3563212" cy="40011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11 CuadroTexto">
            <a:extLst>
              <a:ext uri="{FF2B5EF4-FFF2-40B4-BE49-F238E27FC236}">
                <a16:creationId xmlns:a16="http://schemas.microsoft.com/office/drawing/2014/main" id="{E78616E5-C04D-70CE-36C4-8FC1564A20BF}"/>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Software Optimization</a:t>
            </a:r>
          </a:p>
        </p:txBody>
      </p:sp>
      <p:pic>
        <p:nvPicPr>
          <p:cNvPr id="4102" name="Picture 6">
            <a:extLst>
              <a:ext uri="{FF2B5EF4-FFF2-40B4-BE49-F238E27FC236}">
                <a16:creationId xmlns:a16="http://schemas.microsoft.com/office/drawing/2014/main" id="{4A1A0314-35E4-C07F-44E4-E82DFC6ACB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7610" y="1716713"/>
            <a:ext cx="4816485" cy="161035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59E55C83-AAAE-A2AC-96DB-B72B2763B6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610" y="3616845"/>
            <a:ext cx="4816485" cy="1610353"/>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3616FFA7-7B20-8585-E02C-7A6F4AF2C05E}"/>
              </a:ext>
            </a:extLst>
          </p:cNvPr>
          <p:cNvSpPr/>
          <p:nvPr/>
        </p:nvSpPr>
        <p:spPr>
          <a:xfrm>
            <a:off x="6685577" y="1717774"/>
            <a:ext cx="4816485" cy="156807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F5A58BD3-4C45-205B-326A-39760B9EC75C}"/>
              </a:ext>
            </a:extLst>
          </p:cNvPr>
          <p:cNvSpPr/>
          <p:nvPr/>
        </p:nvSpPr>
        <p:spPr>
          <a:xfrm>
            <a:off x="6685577" y="3655363"/>
            <a:ext cx="4816485" cy="156807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CADE42DF-E186-8E1D-7930-15F1B6159BD7}"/>
              </a:ext>
            </a:extLst>
          </p:cNvPr>
          <p:cNvSpPr txBox="1"/>
          <p:nvPr/>
        </p:nvSpPr>
        <p:spPr>
          <a:xfrm>
            <a:off x="8163920" y="3270553"/>
            <a:ext cx="2005357"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Process Low 4-bit</a:t>
            </a:r>
            <a:endParaRPr lang="ko-KR" altLang="en-US" sz="200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FF6F768-0589-B827-8E1C-46571AE16883}"/>
              </a:ext>
            </a:extLst>
          </p:cNvPr>
          <p:cNvSpPr txBox="1"/>
          <p:nvPr/>
        </p:nvSpPr>
        <p:spPr>
          <a:xfrm>
            <a:off x="8138560" y="5223442"/>
            <a:ext cx="2056076"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Process High 4-bit</a:t>
            </a:r>
            <a:endParaRPr lang="ko-KR" alt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460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580358" y="1093693"/>
            <a:ext cx="10846800"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800">
                <a:latin typeface="Calibri" panose="020F0502020204030204" pitchFamily="34" charset="0"/>
                <a:ea typeface="Calibri" panose="020F0502020204030204" pitchFamily="34" charset="0"/>
                <a:cs typeface="Calibri" panose="020F0502020204030204" pitchFamily="34" charset="0"/>
              </a:rPr>
              <a:t>Extend Group Size</a:t>
            </a:r>
          </a:p>
        </p:txBody>
      </p:sp>
      <mc:AlternateContent xmlns:mc="http://schemas.openxmlformats.org/markup-compatibility/2006">
        <mc:Choice xmlns:a14="http://schemas.microsoft.com/office/drawing/2010/main" Requires="a14">
          <p:sp>
            <p:nvSpPr>
              <p:cNvPr id="6" name="Rectangle 3">
                <a:extLst>
                  <a:ext uri="{FF2B5EF4-FFF2-40B4-BE49-F238E27FC236}">
                    <a16:creationId xmlns:a16="http://schemas.microsoft.com/office/drawing/2014/main" id="{E5BE9183-F066-FA3A-7048-2B406563A8B4}"/>
                  </a:ext>
                </a:extLst>
              </p:cNvPr>
              <p:cNvSpPr txBox="1">
                <a:spLocks noChangeArrowheads="1"/>
              </p:cNvSpPr>
              <p:nvPr/>
            </p:nvSpPr>
            <p:spPr>
              <a:xfrm>
                <a:off x="791242" y="1677893"/>
                <a:ext cx="10635916" cy="2492951"/>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To maximize utilization of SIMD Register, extend </a:t>
                </a:r>
                <a:r>
                  <a:rPr lang="en-US" altLang="ja-JP" sz="2400">
                    <a:solidFill>
                      <a:srgbClr val="FF0000"/>
                    </a:solidFill>
                    <a:latin typeface="Calibri" panose="020F0502020204030204" pitchFamily="34" charset="0"/>
                    <a:ea typeface="Calibri" panose="020F0502020204030204" pitchFamily="34" charset="0"/>
                    <a:cs typeface="Calibri" panose="020F0502020204030204" pitchFamily="34" charset="0"/>
                  </a:rPr>
                  <a:t>group size </a:t>
                </a:r>
                <a:r>
                  <a:rPr lang="en-US" altLang="ja-JP" sz="2400">
                    <a:latin typeface="Calibri" panose="020F0502020204030204" pitchFamily="34" charset="0"/>
                    <a:ea typeface="Calibri" panose="020F0502020204030204" pitchFamily="34" charset="0"/>
                    <a:cs typeface="Calibri" panose="020F0502020204030204" pitchFamily="34" charset="0"/>
                  </a:rPr>
                  <a:t>of quantization block.</a:t>
                </a:r>
              </a:p>
              <a:p>
                <a:r>
                  <a:rPr lang="en-US" altLang="ja-JP" sz="2400">
                    <a:latin typeface="Calibri" panose="020F0502020204030204" pitchFamily="34" charset="0"/>
                    <a:ea typeface="Calibri" panose="020F0502020204030204" pitchFamily="34" charset="0"/>
                    <a:cs typeface="Calibri" panose="020F0502020204030204" pitchFamily="34" charset="0"/>
                  </a:rPr>
                  <a:t>By extending group size, memory consumption for scales also reduced by</a:t>
                </a:r>
                <a:br>
                  <a:rPr lang="en-US" altLang="ja-JP" sz="2400">
                    <a:latin typeface="Calibri" panose="020F0502020204030204" pitchFamily="34" charset="0"/>
                    <a:ea typeface="Calibri" panose="020F0502020204030204" pitchFamily="34" charset="0"/>
                    <a:cs typeface="Calibri" panose="020F0502020204030204" pitchFamily="34" charset="0"/>
                  </a:rPr>
                </a:br>
                <a:r>
                  <a:rPr lang="en-US" altLang="ja-JP" sz="2400">
                    <a:latin typeface="Calibri" panose="020F0502020204030204" pitchFamily="34" charset="0"/>
                    <a:ea typeface="Calibri" panose="020F0502020204030204" pitchFamily="34" charset="0"/>
                    <a:cs typeface="Calibri" panose="020F0502020204030204" pitchFamily="34" charset="0"/>
                  </a:rPr>
                  <a:t> </a:t>
                </a:r>
                <a:br>
                  <a:rPr lang="en-US" altLang="ja-JP" sz="2400">
                    <a:latin typeface="Calibri" panose="020F0502020204030204" pitchFamily="34" charset="0"/>
                    <a:ea typeface="Calibri" panose="020F0502020204030204" pitchFamily="34" charset="0"/>
                    <a:cs typeface="Calibri" panose="020F0502020204030204" pitchFamily="34" charset="0"/>
                  </a:rPr>
                </a:br>
                <a14:m>
                  <m:oMath xmlns:m="http://schemas.openxmlformats.org/officeDocument/2006/math">
                    <m:f>
                      <m:fPr>
                        <m:ctrlPr>
                          <a:rPr lang="en-US" altLang="ja-JP" sz="2400" b="0" i="1" smtClean="0">
                            <a:latin typeface="Cambria Math" panose="02040503050406030204" pitchFamily="18" charset="0"/>
                            <a:ea typeface="Calibri" panose="020F0502020204030204" pitchFamily="34" charset="0"/>
                            <a:cs typeface="Calibri" panose="020F0502020204030204" pitchFamily="34" charset="0"/>
                          </a:rPr>
                        </m:ctrlPr>
                      </m:fPr>
                      <m:num>
                        <m:r>
                          <a:rPr lang="en-US" altLang="ja-JP" sz="2400" b="0" i="1" smtClean="0">
                            <a:latin typeface="Cambria Math" panose="02040503050406030204" pitchFamily="18" charset="0"/>
                            <a:ea typeface="Calibri" panose="020F0502020204030204" pitchFamily="34" charset="0"/>
                            <a:cs typeface="Calibri" panose="020F0502020204030204" pitchFamily="34" charset="0"/>
                          </a:rPr>
                          <m:t>𝑛</m:t>
                        </m:r>
                      </m:num>
                      <m:den>
                        <m:r>
                          <a:rPr lang="en-US" altLang="ja-JP" sz="2400" b="0" i="1" smtClean="0">
                            <a:latin typeface="Cambria Math" panose="02040503050406030204" pitchFamily="18" charset="0"/>
                            <a:ea typeface="Calibri" panose="020F0502020204030204" pitchFamily="34" charset="0"/>
                            <a:cs typeface="Calibri" panose="020F0502020204030204" pitchFamily="34" charset="0"/>
                          </a:rPr>
                          <m:t>32</m:t>
                        </m:r>
                      </m:den>
                    </m:f>
                    <m:r>
                      <a:rPr lang="en-US" altLang="ja-JP" sz="2400" b="0" i="1" smtClean="0">
                        <a:latin typeface="Cambria Math" panose="02040503050406030204" pitchFamily="18" charset="0"/>
                        <a:ea typeface="Calibri" panose="020F0502020204030204" pitchFamily="34" charset="0"/>
                        <a:cs typeface="Calibri" panose="020F0502020204030204" pitchFamily="34" charset="0"/>
                      </a:rPr>
                      <m:t> →</m:t>
                    </m:r>
                    <m:f>
                      <m:fPr>
                        <m:ctrlPr>
                          <a:rPr lang="en-US" altLang="ja-JP" sz="2400" b="0" i="1" smtClean="0">
                            <a:latin typeface="Cambria Math" panose="02040503050406030204" pitchFamily="18" charset="0"/>
                            <a:ea typeface="Calibri" panose="020F0502020204030204" pitchFamily="34" charset="0"/>
                            <a:cs typeface="Calibri" panose="020F0502020204030204" pitchFamily="34" charset="0"/>
                          </a:rPr>
                        </m:ctrlPr>
                      </m:fPr>
                      <m:num>
                        <m:r>
                          <a:rPr lang="en-US" altLang="ja-JP" sz="2400" b="0" i="1" smtClean="0">
                            <a:latin typeface="Cambria Math" panose="02040503050406030204" pitchFamily="18" charset="0"/>
                            <a:ea typeface="Calibri" panose="020F0502020204030204" pitchFamily="34" charset="0"/>
                            <a:cs typeface="Calibri" panose="020F0502020204030204" pitchFamily="34" charset="0"/>
                          </a:rPr>
                          <m:t>𝑛</m:t>
                        </m:r>
                      </m:num>
                      <m:den>
                        <m:r>
                          <a:rPr lang="en-US" altLang="ja-JP" sz="2400" b="0" i="1" smtClean="0">
                            <a:latin typeface="Cambria Math" panose="02040503050406030204" pitchFamily="18" charset="0"/>
                            <a:ea typeface="Calibri" panose="020F0502020204030204" pitchFamily="34" charset="0"/>
                            <a:cs typeface="Calibri" panose="020F0502020204030204" pitchFamily="34" charset="0"/>
                          </a:rPr>
                          <m:t>(</m:t>
                        </m:r>
                        <m:r>
                          <a:rPr lang="en-US" altLang="ja-JP" sz="2400" b="0" i="1" smtClean="0">
                            <a:latin typeface="Cambria Math" panose="02040503050406030204" pitchFamily="18" charset="0"/>
                            <a:ea typeface="Calibri" panose="020F0502020204030204" pitchFamily="34" charset="0"/>
                            <a:cs typeface="Calibri" panose="020F0502020204030204" pitchFamily="34" charset="0"/>
                          </a:rPr>
                          <m:t>𝐸𝑥𝑡𝑒𝑛𝑑𝑒𝑑</m:t>
                        </m:r>
                        <m:r>
                          <a:rPr lang="en-US" altLang="ja-JP" sz="2400" b="0" i="1" smtClean="0">
                            <a:latin typeface="Cambria Math" panose="02040503050406030204" pitchFamily="18" charset="0"/>
                            <a:ea typeface="Calibri" panose="020F0502020204030204" pitchFamily="34" charset="0"/>
                            <a:cs typeface="Calibri" panose="020F0502020204030204" pitchFamily="34" charset="0"/>
                          </a:rPr>
                          <m:t> </m:t>
                        </m:r>
                        <m:r>
                          <a:rPr lang="en-US" altLang="ja-JP" sz="2400" b="0" i="1" smtClean="0">
                            <a:latin typeface="Cambria Math" panose="02040503050406030204" pitchFamily="18" charset="0"/>
                            <a:ea typeface="Calibri" panose="020F0502020204030204" pitchFamily="34" charset="0"/>
                            <a:cs typeface="Calibri" panose="020F0502020204030204" pitchFamily="34" charset="0"/>
                          </a:rPr>
                          <m:t>𝐺𝑟𝑜𝑢𝑝</m:t>
                        </m:r>
                        <m:r>
                          <a:rPr lang="en-US" altLang="ja-JP" sz="2400" b="0" i="1" smtClean="0">
                            <a:latin typeface="Cambria Math" panose="02040503050406030204" pitchFamily="18" charset="0"/>
                            <a:ea typeface="Calibri" panose="020F0502020204030204" pitchFamily="34" charset="0"/>
                            <a:cs typeface="Calibri" panose="020F0502020204030204" pitchFamily="34" charset="0"/>
                          </a:rPr>
                          <m:t> </m:t>
                        </m:r>
                        <m:r>
                          <a:rPr lang="en-US" altLang="ja-JP" sz="2400" b="0" i="1" smtClean="0">
                            <a:latin typeface="Cambria Math" panose="02040503050406030204" pitchFamily="18" charset="0"/>
                            <a:ea typeface="Calibri" panose="020F0502020204030204" pitchFamily="34" charset="0"/>
                            <a:cs typeface="Calibri" panose="020F0502020204030204" pitchFamily="34" charset="0"/>
                          </a:rPr>
                          <m:t>𝑆𝑖𝑧𝑒</m:t>
                        </m:r>
                        <m:r>
                          <a:rPr lang="en-US" altLang="ja-JP" sz="2400" b="0" i="1" smtClean="0">
                            <a:latin typeface="Cambria Math" panose="02040503050406030204" pitchFamily="18" charset="0"/>
                            <a:ea typeface="Calibri" panose="020F0502020204030204" pitchFamily="34" charset="0"/>
                            <a:cs typeface="Calibri" panose="020F0502020204030204" pitchFamily="34" charset="0"/>
                          </a:rPr>
                          <m:t>)</m:t>
                        </m:r>
                      </m:den>
                    </m:f>
                  </m:oMath>
                </a14:m>
                <a:endParaRPr lang="en-US" altLang="ja-JP" sz="240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6" name="Rectangle 3">
                <a:extLst>
                  <a:ext uri="{FF2B5EF4-FFF2-40B4-BE49-F238E27FC236}">
                    <a16:creationId xmlns:a16="http://schemas.microsoft.com/office/drawing/2014/main" id="{E5BE9183-F066-FA3A-7048-2B406563A8B4}"/>
                  </a:ext>
                </a:extLst>
              </p:cNvPr>
              <p:cNvSpPr txBox="1">
                <a:spLocks noRot="1" noChangeAspect="1" noMove="1" noResize="1" noEditPoints="1" noAdjustHandles="1" noChangeArrowheads="1" noChangeShapeType="1" noTextEdit="1"/>
              </p:cNvSpPr>
              <p:nvPr/>
            </p:nvSpPr>
            <p:spPr>
              <a:xfrm>
                <a:off x="791242" y="1677893"/>
                <a:ext cx="10635916" cy="2492951"/>
              </a:xfrm>
              <a:prstGeom prst="rect">
                <a:avLst/>
              </a:prstGeom>
              <a:blipFill>
                <a:blip r:embed="rId3"/>
                <a:stretch>
                  <a:fillRect l="-834" t="-3046"/>
                </a:stretch>
              </a:blipFill>
            </p:spPr>
            <p:txBody>
              <a:bodyPr/>
              <a:lstStyle/>
              <a:p>
                <a:r>
                  <a:rPr lang="ko-KR" altLang="en-US">
                    <a:noFill/>
                  </a:rPr>
                  <a:t> </a:t>
                </a:r>
              </a:p>
            </p:txBody>
          </p:sp>
        </mc:Fallback>
      </mc:AlternateContent>
      <p:sp>
        <p:nvSpPr>
          <p:cNvPr id="33" name="11 CuadroTexto">
            <a:extLst>
              <a:ext uri="{FF2B5EF4-FFF2-40B4-BE49-F238E27FC236}">
                <a16:creationId xmlns:a16="http://schemas.microsoft.com/office/drawing/2014/main" id="{E78616E5-C04D-70CE-36C4-8FC1564A20BF}"/>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Software Optimization</a:t>
            </a:r>
          </a:p>
        </p:txBody>
      </p:sp>
      <p:pic>
        <p:nvPicPr>
          <p:cNvPr id="9" name="그림 8" descr="텍스트, 스크린샷, 도표, 라인이(가) 표시된 사진&#10;&#10;자동 생성된 설명">
            <a:extLst>
              <a:ext uri="{FF2B5EF4-FFF2-40B4-BE49-F238E27FC236}">
                <a16:creationId xmlns:a16="http://schemas.microsoft.com/office/drawing/2014/main" id="{E3AA24D3-FD0B-DD06-AE8D-176AF7599965}"/>
              </a:ext>
            </a:extLst>
          </p:cNvPr>
          <p:cNvPicPr>
            <a:picLocks noChangeAspect="1"/>
          </p:cNvPicPr>
          <p:nvPr/>
        </p:nvPicPr>
        <p:blipFill rotWithShape="1">
          <a:blip r:embed="rId4">
            <a:extLst>
              <a:ext uri="{28A0092B-C50C-407E-A947-70E740481C1C}">
                <a14:useLocalDpi xmlns:a14="http://schemas.microsoft.com/office/drawing/2010/main" val="0"/>
              </a:ext>
            </a:extLst>
          </a:blip>
          <a:srcRect l="5549" t="11769" b="44805"/>
          <a:stretch/>
        </p:blipFill>
        <p:spPr>
          <a:xfrm>
            <a:off x="1142901" y="4038424"/>
            <a:ext cx="4649037" cy="1453555"/>
          </a:xfrm>
          <a:prstGeom prst="rect">
            <a:avLst/>
          </a:prstGeom>
        </p:spPr>
      </p:pic>
      <p:pic>
        <p:nvPicPr>
          <p:cNvPr id="11" name="그림 10" descr="텍스트, 스크린샷, 도표, 라인이(가) 표시된 사진&#10;&#10;자동 생성된 설명">
            <a:extLst>
              <a:ext uri="{FF2B5EF4-FFF2-40B4-BE49-F238E27FC236}">
                <a16:creationId xmlns:a16="http://schemas.microsoft.com/office/drawing/2014/main" id="{B3D4A770-BD56-48F1-6ADF-70685DBC7381}"/>
              </a:ext>
            </a:extLst>
          </p:cNvPr>
          <p:cNvPicPr>
            <a:picLocks noChangeAspect="1"/>
          </p:cNvPicPr>
          <p:nvPr/>
        </p:nvPicPr>
        <p:blipFill rotWithShape="1">
          <a:blip r:embed="rId4">
            <a:extLst>
              <a:ext uri="{28A0092B-C50C-407E-A947-70E740481C1C}">
                <a14:useLocalDpi xmlns:a14="http://schemas.microsoft.com/office/drawing/2010/main" val="0"/>
              </a:ext>
            </a:extLst>
          </a:blip>
          <a:srcRect l="5549" t="55673"/>
          <a:stretch/>
        </p:blipFill>
        <p:spPr>
          <a:xfrm>
            <a:off x="6387363" y="4038424"/>
            <a:ext cx="4761966" cy="1519765"/>
          </a:xfrm>
          <a:prstGeom prst="rect">
            <a:avLst/>
          </a:prstGeom>
        </p:spPr>
      </p:pic>
      <p:sp>
        <p:nvSpPr>
          <p:cNvPr id="15" name="TextBox 14">
            <a:extLst>
              <a:ext uri="{FF2B5EF4-FFF2-40B4-BE49-F238E27FC236}">
                <a16:creationId xmlns:a16="http://schemas.microsoft.com/office/drawing/2014/main" id="{076B0CCF-A9B4-6E4A-61D3-2DABA1DEA802}"/>
              </a:ext>
            </a:extLst>
          </p:cNvPr>
          <p:cNvSpPr txBox="1"/>
          <p:nvPr/>
        </p:nvSpPr>
        <p:spPr>
          <a:xfrm>
            <a:off x="2012100" y="5631363"/>
            <a:ext cx="3500317" cy="707886"/>
          </a:xfrm>
          <a:prstGeom prst="rect">
            <a:avLst/>
          </a:prstGeom>
          <a:noFill/>
        </p:spPr>
        <p:txBody>
          <a:bodyPr wrap="none" rtlCol="0">
            <a:spAutoFit/>
          </a:bodyPr>
          <a:lstStyle/>
          <a:p>
            <a:pPr algn="ctr"/>
            <a:r>
              <a:rPr lang="en-US" altLang="ko-KR" sz="2000">
                <a:latin typeface="Calibri" panose="020F0502020204030204" pitchFamily="34" charset="0"/>
                <a:cs typeface="Calibri" panose="020F0502020204030204" pitchFamily="34" charset="0"/>
              </a:rPr>
              <a:t>Packing Scheme (Group Size 32)</a:t>
            </a:r>
            <a:br>
              <a:rPr lang="en-US" altLang="ko-KR" sz="2000">
                <a:latin typeface="Calibri" panose="020F0502020204030204" pitchFamily="34" charset="0"/>
                <a:cs typeface="Calibri" panose="020F0502020204030204" pitchFamily="34" charset="0"/>
              </a:rPr>
            </a:br>
            <a:r>
              <a:rPr lang="en-US" altLang="ko-KR" sz="2000">
                <a:latin typeface="Calibri" panose="020F0502020204030204" pitchFamily="34" charset="0"/>
                <a:cs typeface="Calibri" panose="020F0502020204030204" pitchFamily="34" charset="0"/>
              </a:rPr>
              <a:t>(default)</a:t>
            </a:r>
            <a:endParaRPr lang="ko-KR" altLang="en-US" sz="20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4DACB26-F2F0-506E-C14C-40A2D90B9F24}"/>
              </a:ext>
            </a:extLst>
          </p:cNvPr>
          <p:cNvSpPr txBox="1"/>
          <p:nvPr/>
        </p:nvSpPr>
        <p:spPr>
          <a:xfrm>
            <a:off x="7039200" y="5601552"/>
            <a:ext cx="3630161" cy="707886"/>
          </a:xfrm>
          <a:prstGeom prst="rect">
            <a:avLst/>
          </a:prstGeom>
          <a:noFill/>
        </p:spPr>
        <p:txBody>
          <a:bodyPr wrap="none" rtlCol="0">
            <a:spAutoFit/>
          </a:bodyPr>
          <a:lstStyle/>
          <a:p>
            <a:pPr algn="ctr"/>
            <a:r>
              <a:rPr lang="en-US" altLang="ko-KR" sz="2000">
                <a:latin typeface="Calibri" panose="020F0502020204030204" pitchFamily="34" charset="0"/>
                <a:cs typeface="Calibri" panose="020F0502020204030204" pitchFamily="34" charset="0"/>
              </a:rPr>
              <a:t>Packing Scheme (Group Size 128)</a:t>
            </a:r>
            <a:br>
              <a:rPr lang="en-US" altLang="ko-KR" sz="2000">
                <a:latin typeface="Calibri" panose="020F0502020204030204" pitchFamily="34" charset="0"/>
                <a:cs typeface="Calibri" panose="020F0502020204030204" pitchFamily="34" charset="0"/>
              </a:rPr>
            </a:br>
            <a:r>
              <a:rPr lang="en-US" altLang="ko-KR" sz="2000">
                <a:latin typeface="Calibri" panose="020F0502020204030204" pitchFamily="34" charset="0"/>
                <a:cs typeface="Calibri" panose="020F0502020204030204" pitchFamily="34" charset="0"/>
              </a:rPr>
              <a:t>(Extended)</a:t>
            </a:r>
            <a:endParaRPr lang="ko-KR" altLang="en-US" sz="2000">
              <a:latin typeface="Calibri" panose="020F0502020204030204" pitchFamily="34" charset="0"/>
              <a:cs typeface="Calibri" panose="020F0502020204030204" pitchFamily="34" charset="0"/>
            </a:endParaRPr>
          </a:p>
        </p:txBody>
      </p:sp>
      <p:pic>
        <p:nvPicPr>
          <p:cNvPr id="18" name="그림 17">
            <a:extLst>
              <a:ext uri="{FF2B5EF4-FFF2-40B4-BE49-F238E27FC236}">
                <a16:creationId xmlns:a16="http://schemas.microsoft.com/office/drawing/2014/main" id="{9B6E317F-CC07-5102-C4C0-7C30C2C81D59}"/>
              </a:ext>
            </a:extLst>
          </p:cNvPr>
          <p:cNvPicPr>
            <a:picLocks noChangeAspect="1"/>
          </p:cNvPicPr>
          <p:nvPr/>
        </p:nvPicPr>
        <p:blipFill>
          <a:blip r:embed="rId5"/>
          <a:stretch>
            <a:fillRect/>
          </a:stretch>
        </p:blipFill>
        <p:spPr>
          <a:xfrm>
            <a:off x="3014663" y="3738969"/>
            <a:ext cx="1379537" cy="299455"/>
          </a:xfrm>
          <a:prstGeom prst="rect">
            <a:avLst/>
          </a:prstGeom>
        </p:spPr>
      </p:pic>
      <p:pic>
        <p:nvPicPr>
          <p:cNvPr id="19" name="그림 18">
            <a:extLst>
              <a:ext uri="{FF2B5EF4-FFF2-40B4-BE49-F238E27FC236}">
                <a16:creationId xmlns:a16="http://schemas.microsoft.com/office/drawing/2014/main" id="{46268E96-E69F-705F-0EA2-62DB08067047}"/>
              </a:ext>
            </a:extLst>
          </p:cNvPr>
          <p:cNvPicPr>
            <a:picLocks noChangeAspect="1"/>
          </p:cNvPicPr>
          <p:nvPr/>
        </p:nvPicPr>
        <p:blipFill>
          <a:blip r:embed="rId5"/>
          <a:stretch>
            <a:fillRect/>
          </a:stretch>
        </p:blipFill>
        <p:spPr>
          <a:xfrm>
            <a:off x="8164513" y="3738969"/>
            <a:ext cx="1379537" cy="299455"/>
          </a:xfrm>
          <a:prstGeom prst="rect">
            <a:avLst/>
          </a:prstGeom>
        </p:spPr>
      </p:pic>
      <p:sp>
        <p:nvSpPr>
          <p:cNvPr id="20" name="TextBox 19">
            <a:extLst>
              <a:ext uri="{FF2B5EF4-FFF2-40B4-BE49-F238E27FC236}">
                <a16:creationId xmlns:a16="http://schemas.microsoft.com/office/drawing/2014/main" id="{33A662D0-92D7-7EFA-457A-36A39FD1572B}"/>
              </a:ext>
            </a:extLst>
          </p:cNvPr>
          <p:cNvSpPr txBox="1"/>
          <p:nvPr/>
        </p:nvSpPr>
        <p:spPr>
          <a:xfrm>
            <a:off x="8189913" y="2905322"/>
            <a:ext cx="2756717"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 n: number of elements</a:t>
            </a:r>
            <a:endParaRPr lang="ko-KR" alt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7743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765A026-0D1B-89F4-277E-78C3648435A9}"/>
              </a:ext>
            </a:extLst>
          </p:cNvPr>
          <p:cNvSpPr>
            <a:spLocks noGrp="1"/>
          </p:cNvSpPr>
          <p:nvPr>
            <p:ph type="sldNum" sz="quarter" idx="12"/>
          </p:nvPr>
        </p:nvSpPr>
        <p:spPr/>
        <p:txBody>
          <a:bodyPr/>
          <a:lstStyle/>
          <a:p>
            <a:fld id="{9D1B9D8C-A161-4084-924B-59152344AFCF}" type="slidenum">
              <a:rPr lang="ko-KR" altLang="en-US" smtClean="0"/>
              <a:t>24</a:t>
            </a:fld>
            <a:endParaRPr lang="ko-KR" altLang="en-US"/>
          </a:p>
        </p:txBody>
      </p:sp>
      <p:sp>
        <p:nvSpPr>
          <p:cNvPr id="3" name="11 CuadroTexto">
            <a:extLst>
              <a:ext uri="{FF2B5EF4-FFF2-40B4-BE49-F238E27FC236}">
                <a16:creationId xmlns:a16="http://schemas.microsoft.com/office/drawing/2014/main" id="{FAEBC65C-705F-5666-4288-399FC0606E4C}"/>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Results</a:t>
            </a:r>
          </a:p>
        </p:txBody>
      </p:sp>
      <p:sp>
        <p:nvSpPr>
          <p:cNvPr id="6" name="Rectangle 3">
            <a:extLst>
              <a:ext uri="{FF2B5EF4-FFF2-40B4-BE49-F238E27FC236}">
                <a16:creationId xmlns:a16="http://schemas.microsoft.com/office/drawing/2014/main" id="{6BDEB2BC-5B9C-DC73-2775-2BBD5F1D53C1}"/>
              </a:ext>
            </a:extLst>
          </p:cNvPr>
          <p:cNvSpPr txBox="1">
            <a:spLocks noChangeArrowheads="1"/>
          </p:cNvSpPr>
          <p:nvPr/>
        </p:nvSpPr>
        <p:spPr>
          <a:xfrm>
            <a:off x="580358" y="1093693"/>
            <a:ext cx="10846800"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800">
                <a:latin typeface="Calibri" panose="020F0502020204030204" pitchFamily="34" charset="0"/>
                <a:ea typeface="Calibri" panose="020F0502020204030204" pitchFamily="34" charset="0"/>
                <a:cs typeface="Calibri" panose="020F0502020204030204" pitchFamily="34" charset="0"/>
              </a:rPr>
              <a:t>Optimization Results</a:t>
            </a:r>
          </a:p>
        </p:txBody>
      </p:sp>
      <p:graphicFrame>
        <p:nvGraphicFramePr>
          <p:cNvPr id="7" name="표 6">
            <a:extLst>
              <a:ext uri="{FF2B5EF4-FFF2-40B4-BE49-F238E27FC236}">
                <a16:creationId xmlns:a16="http://schemas.microsoft.com/office/drawing/2014/main" id="{35EF030D-C40F-D30E-7B05-BAA6E79BE61F}"/>
              </a:ext>
            </a:extLst>
          </p:cNvPr>
          <p:cNvGraphicFramePr>
            <a:graphicFrameLocks noGrp="1"/>
          </p:cNvGraphicFramePr>
          <p:nvPr>
            <p:extLst>
              <p:ext uri="{D42A27DB-BD31-4B8C-83A1-F6EECF244321}">
                <p14:modId xmlns:p14="http://schemas.microsoft.com/office/powerpoint/2010/main" val="3178483488"/>
              </p:ext>
            </p:extLst>
          </p:nvPr>
        </p:nvGraphicFramePr>
        <p:xfrm>
          <a:off x="863268" y="1659168"/>
          <a:ext cx="10465132" cy="4209247"/>
        </p:xfrm>
        <a:graphic>
          <a:graphicData uri="http://schemas.openxmlformats.org/drawingml/2006/table">
            <a:tbl>
              <a:tblPr/>
              <a:tblGrid>
                <a:gridCol w="1638632">
                  <a:extLst>
                    <a:ext uri="{9D8B030D-6E8A-4147-A177-3AD203B41FA5}">
                      <a16:colId xmlns:a16="http://schemas.microsoft.com/office/drawing/2014/main" val="1655081022"/>
                    </a:ext>
                  </a:extLst>
                </a:gridCol>
                <a:gridCol w="2206625">
                  <a:extLst>
                    <a:ext uri="{9D8B030D-6E8A-4147-A177-3AD203B41FA5}">
                      <a16:colId xmlns:a16="http://schemas.microsoft.com/office/drawing/2014/main" val="562306186"/>
                    </a:ext>
                  </a:extLst>
                </a:gridCol>
                <a:gridCol w="2206625">
                  <a:extLst>
                    <a:ext uri="{9D8B030D-6E8A-4147-A177-3AD203B41FA5}">
                      <a16:colId xmlns:a16="http://schemas.microsoft.com/office/drawing/2014/main" val="1158051349"/>
                    </a:ext>
                  </a:extLst>
                </a:gridCol>
                <a:gridCol w="2206625">
                  <a:extLst>
                    <a:ext uri="{9D8B030D-6E8A-4147-A177-3AD203B41FA5}">
                      <a16:colId xmlns:a16="http://schemas.microsoft.com/office/drawing/2014/main" val="3351896954"/>
                    </a:ext>
                  </a:extLst>
                </a:gridCol>
                <a:gridCol w="2206625">
                  <a:extLst>
                    <a:ext uri="{9D8B030D-6E8A-4147-A177-3AD203B41FA5}">
                      <a16:colId xmlns:a16="http://schemas.microsoft.com/office/drawing/2014/main" val="1888513524"/>
                    </a:ext>
                  </a:extLst>
                </a:gridCol>
              </a:tblGrid>
              <a:tr h="547071">
                <a:tc>
                  <a:txBody>
                    <a:bodyPr/>
                    <a:lstStyle/>
                    <a:p>
                      <a:pPr algn="ctr" rtl="0" fontAlgn="ctr"/>
                      <a:endParaRPr lang="en-US" altLang="ko-KR" sz="1600">
                        <a:effectLst/>
                        <a:latin typeface="Calibri" panose="020F0502020204030204" pitchFamily="34" charset="0"/>
                        <a:cs typeface="Calibri" panose="020F0502020204030204" pitchFamily="34" charset="0"/>
                      </a:endParaRP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600" err="1">
                          <a:effectLst/>
                          <a:latin typeface="Calibri" panose="020F0502020204030204" pitchFamily="34" charset="0"/>
                          <a:cs typeface="Calibri" panose="020F0502020204030204" pitchFamily="34" charset="0"/>
                        </a:rPr>
                        <a:t>max_rss</a:t>
                      </a:r>
                      <a:r>
                        <a:rPr lang="en-US" sz="1600">
                          <a:effectLst/>
                          <a:latin typeface="Calibri" panose="020F0502020204030204" pitchFamily="34" charset="0"/>
                          <a:cs typeface="Calibri" panose="020F0502020204030204" pitchFamily="34" charset="0"/>
                        </a:rPr>
                        <a:t> (MB)</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600" err="1">
                          <a:effectLst/>
                          <a:latin typeface="Calibri" panose="020F0502020204030204" pitchFamily="34" charset="0"/>
                          <a:cs typeface="Calibri" panose="020F0502020204030204" pitchFamily="34" charset="0"/>
                        </a:rPr>
                        <a:t>max_vss</a:t>
                      </a:r>
                      <a:r>
                        <a:rPr lang="en-US" sz="1600">
                          <a:effectLst/>
                          <a:latin typeface="Calibri" panose="020F0502020204030204" pitchFamily="34" charset="0"/>
                          <a:cs typeface="Calibri" panose="020F0502020204030204" pitchFamily="34" charset="0"/>
                        </a:rPr>
                        <a:t> (MB)</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600">
                          <a:effectLst/>
                          <a:latin typeface="Calibri" panose="020F0502020204030204" pitchFamily="34" charset="0"/>
                          <a:cs typeface="Calibri" panose="020F0502020204030204" pitchFamily="34" charset="0"/>
                        </a:rPr>
                        <a:t>Prefill </a:t>
                      </a:r>
                    </a:p>
                    <a:p>
                      <a:pPr algn="ctr" rtl="0" fontAlgn="ctr"/>
                      <a:r>
                        <a:rPr lang="en-US" sz="1600">
                          <a:effectLst/>
                          <a:latin typeface="Calibri" panose="020F0502020204030204" pitchFamily="34" charset="0"/>
                          <a:cs typeface="Calibri" panose="020F0502020204030204" pitchFamily="34" charset="0"/>
                        </a:rPr>
                        <a:t>(tokens/s)</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tc>
                  <a:txBody>
                    <a:bodyPr/>
                    <a:lstStyle/>
                    <a:p>
                      <a:pPr algn="ctr" rtl="0" fontAlgn="ctr"/>
                      <a:r>
                        <a:rPr lang="en-US" sz="1600">
                          <a:effectLst/>
                          <a:latin typeface="Calibri" panose="020F0502020204030204" pitchFamily="34" charset="0"/>
                          <a:cs typeface="Calibri" panose="020F0502020204030204" pitchFamily="34" charset="0"/>
                        </a:rPr>
                        <a:t>Decode </a:t>
                      </a:r>
                    </a:p>
                    <a:p>
                      <a:pPr algn="ctr" rtl="0" fontAlgn="ctr"/>
                      <a:r>
                        <a:rPr lang="en-US" sz="1600">
                          <a:effectLst/>
                          <a:latin typeface="Calibri" panose="020F0502020204030204" pitchFamily="34" charset="0"/>
                          <a:cs typeface="Calibri" panose="020F0502020204030204" pitchFamily="34" charset="0"/>
                        </a:rPr>
                        <a:t>(tokens/s)</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154263592"/>
                  </a:ext>
                </a:extLst>
              </a:tr>
              <a:tr h="457772">
                <a:tc>
                  <a:txBody>
                    <a:bodyPr/>
                    <a:lstStyle/>
                    <a:p>
                      <a:pPr algn="ctr" rtl="0" fontAlgn="ctr"/>
                      <a:r>
                        <a:rPr lang="en-US" altLang="ko-KR" sz="1600">
                          <a:effectLst/>
                          <a:latin typeface="Calibri" panose="020F0502020204030204" pitchFamily="34" charset="0"/>
                          <a:cs typeface="Calibri" panose="020F0502020204030204" pitchFamily="34" charset="0"/>
                        </a:rPr>
                        <a:t>Baseline Score</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10565.88</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11923.00</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87.41</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2.44</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697881150"/>
                  </a:ext>
                </a:extLst>
              </a:tr>
              <a:tr h="457772">
                <a:tc>
                  <a:txBody>
                    <a:bodyPr/>
                    <a:lstStyle/>
                    <a:p>
                      <a:pPr algn="ctr" rtl="0" fontAlgn="ctr"/>
                      <a:r>
                        <a:rPr lang="en-US" altLang="ko-KR" sz="1600">
                          <a:effectLst/>
                          <a:latin typeface="Calibri" panose="020F0502020204030204" pitchFamily="34" charset="0"/>
                          <a:cs typeface="Calibri" panose="020F0502020204030204" pitchFamily="34" charset="0"/>
                        </a:rPr>
                        <a:t>FP16</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4696.93</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4773.96</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87.84</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27.76</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64058849"/>
                  </a:ext>
                </a:extLst>
              </a:tr>
              <a:tr h="457772">
                <a:tc>
                  <a:txBody>
                    <a:bodyPr/>
                    <a:lstStyle/>
                    <a:p>
                      <a:pPr algn="ctr" rtl="0" fontAlgn="ctr"/>
                      <a:r>
                        <a:rPr lang="en-US" altLang="ko-KR" sz="1600">
                          <a:effectLst/>
                          <a:latin typeface="Calibri" panose="020F0502020204030204" pitchFamily="34" charset="0"/>
                          <a:cs typeface="Calibri" panose="020F0502020204030204" pitchFamily="34" charset="0"/>
                        </a:rPr>
                        <a:t>INT8, G = 32</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2201.95</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2538.53</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76.95</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42.47</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87581011"/>
                  </a:ext>
                </a:extLst>
              </a:tr>
              <a:tr h="457772">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en-US" altLang="ko-KR" sz="1600">
                          <a:effectLst/>
                          <a:latin typeface="Calibri" panose="020F0502020204030204" pitchFamily="34" charset="0"/>
                          <a:cs typeface="Calibri" panose="020F0502020204030204" pitchFamily="34" charset="0"/>
                        </a:rPr>
                        <a:t>INT8, G = 64</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2150.08</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2483.8</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92.67</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effectLst/>
                          <a:latin typeface="Calibri" panose="020F0502020204030204" pitchFamily="34" charset="0"/>
                          <a:cs typeface="Calibri" panose="020F0502020204030204" pitchFamily="34" charset="0"/>
                        </a:rPr>
                        <a:t>46.26</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66850374"/>
                  </a:ext>
                </a:extLst>
              </a:tr>
              <a:tr h="457772">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en-US" altLang="ko-KR" sz="1600">
                          <a:solidFill>
                            <a:schemeClr val="tx1"/>
                          </a:solidFill>
                          <a:effectLst/>
                          <a:latin typeface="Calibri" panose="020F0502020204030204" pitchFamily="34" charset="0"/>
                          <a:cs typeface="Calibri" panose="020F0502020204030204" pitchFamily="34" charset="0"/>
                        </a:rPr>
                        <a:t>INT8, G = 128</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solidFill>
                            <a:schemeClr val="tx1"/>
                          </a:solidFill>
                          <a:effectLst/>
                          <a:latin typeface="Calibri" panose="020F0502020204030204" pitchFamily="34" charset="0"/>
                          <a:cs typeface="Calibri" panose="020F0502020204030204" pitchFamily="34" charset="0"/>
                        </a:rPr>
                        <a:t>2119.6</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solidFill>
                            <a:schemeClr val="tx1"/>
                          </a:solidFill>
                          <a:effectLst/>
                          <a:latin typeface="Calibri" panose="020F0502020204030204" pitchFamily="34" charset="0"/>
                          <a:cs typeface="Calibri" panose="020F0502020204030204" pitchFamily="34" charset="0"/>
                        </a:rPr>
                        <a:t>2456.43</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solidFill>
                            <a:schemeClr val="tx1"/>
                          </a:solidFill>
                          <a:effectLst/>
                          <a:latin typeface="Calibri" panose="020F0502020204030204" pitchFamily="34" charset="0"/>
                          <a:cs typeface="Calibri" panose="020F0502020204030204" pitchFamily="34" charset="0"/>
                        </a:rPr>
                        <a:t>103.74</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solidFill>
                            <a:schemeClr val="tx1"/>
                          </a:solidFill>
                          <a:effectLst/>
                          <a:latin typeface="Calibri" panose="020F0502020204030204" pitchFamily="34" charset="0"/>
                          <a:cs typeface="Calibri" panose="020F0502020204030204" pitchFamily="34" charset="0"/>
                        </a:rPr>
                        <a:t>46.95</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948439283"/>
                  </a:ext>
                </a:extLst>
              </a:tr>
              <a:tr h="457772">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en-US" altLang="ko-KR" sz="1600">
                          <a:solidFill>
                            <a:schemeClr val="tx1"/>
                          </a:solidFill>
                          <a:effectLst/>
                          <a:latin typeface="Calibri" panose="020F0502020204030204" pitchFamily="34" charset="0"/>
                          <a:cs typeface="Calibri" panose="020F0502020204030204" pitchFamily="34" charset="0"/>
                        </a:rPr>
                        <a:t>INT4, G = 32</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solidFill>
                            <a:schemeClr val="tx1"/>
                          </a:solidFill>
                          <a:effectLst/>
                          <a:latin typeface="Calibri" panose="020F0502020204030204" pitchFamily="34" charset="0"/>
                          <a:cs typeface="Calibri" panose="020F0502020204030204" pitchFamily="34" charset="0"/>
                        </a:rPr>
                        <a:t>1402.59</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solidFill>
                            <a:schemeClr val="tx1"/>
                          </a:solidFill>
                          <a:effectLst/>
                          <a:latin typeface="Calibri" panose="020F0502020204030204" pitchFamily="34" charset="0"/>
                          <a:cs typeface="Calibri" panose="020F0502020204030204" pitchFamily="34" charset="0"/>
                        </a:rPr>
                        <a:t>1739.29</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solidFill>
                            <a:schemeClr val="tx1"/>
                          </a:solidFill>
                          <a:effectLst/>
                          <a:latin typeface="Calibri" panose="020F0502020204030204" pitchFamily="34" charset="0"/>
                          <a:cs typeface="Calibri" panose="020F0502020204030204" pitchFamily="34" charset="0"/>
                        </a:rPr>
                        <a:t>70.74</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ctr"/>
                      <a:r>
                        <a:rPr lang="en-US" altLang="ko-KR" sz="1600">
                          <a:solidFill>
                            <a:schemeClr val="tx1"/>
                          </a:solidFill>
                          <a:effectLst/>
                          <a:latin typeface="Calibri" panose="020F0502020204030204" pitchFamily="34" charset="0"/>
                          <a:cs typeface="Calibri" panose="020F0502020204030204" pitchFamily="34" charset="0"/>
                        </a:rPr>
                        <a:t>43.38</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73569784"/>
                  </a:ext>
                </a:extLst>
              </a:tr>
              <a:tr h="457772">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en-US" altLang="ko-KR" sz="1600">
                          <a:effectLst/>
                          <a:latin typeface="Calibri" panose="020F0502020204030204" pitchFamily="34" charset="0"/>
                          <a:cs typeface="Calibri" panose="020F0502020204030204" pitchFamily="34" charset="0"/>
                        </a:rPr>
                        <a:t>INT4, G = 64</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b"/>
                      <a:r>
                        <a:rPr lang="en-US" altLang="ko-KR" sz="1600">
                          <a:effectLst/>
                          <a:latin typeface="Calibri" panose="020F0502020204030204" pitchFamily="34" charset="0"/>
                          <a:cs typeface="Calibri" panose="020F0502020204030204" pitchFamily="34" charset="0"/>
                        </a:rPr>
                        <a:t>1274.59</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b"/>
                      <a:r>
                        <a:rPr lang="en-US" altLang="ko-KR" sz="1600">
                          <a:effectLst/>
                          <a:latin typeface="Calibri" panose="020F0502020204030204" pitchFamily="34" charset="0"/>
                          <a:cs typeface="Calibri" panose="020F0502020204030204" pitchFamily="34" charset="0"/>
                        </a:rPr>
                        <a:t>1612.60</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b"/>
                      <a:r>
                        <a:rPr lang="en-US" altLang="ko-KR" sz="1600">
                          <a:effectLst/>
                          <a:latin typeface="Calibri" panose="020F0502020204030204" pitchFamily="34" charset="0"/>
                          <a:cs typeface="Calibri" panose="020F0502020204030204" pitchFamily="34" charset="0"/>
                        </a:rPr>
                        <a:t>79.89</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b"/>
                      <a:r>
                        <a:rPr lang="en-US" altLang="ko-KR" sz="1600">
                          <a:effectLst/>
                          <a:latin typeface="Calibri" panose="020F0502020204030204" pitchFamily="34" charset="0"/>
                          <a:cs typeface="Calibri" panose="020F0502020204030204" pitchFamily="34" charset="0"/>
                        </a:rPr>
                        <a:t>46.91</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459023413"/>
                  </a:ext>
                </a:extLst>
              </a:tr>
              <a:tr h="457772">
                <a:tc>
                  <a:txBody>
                    <a:bodyPr/>
                    <a:lstStyle/>
                    <a:p>
                      <a:pPr marL="0" marR="0" lvl="0" indent="0" algn="ctr" defTabSz="914377" rtl="0" eaLnBrk="1" fontAlgn="ctr" latinLnBrk="0" hangingPunct="1">
                        <a:lnSpc>
                          <a:spcPct val="100000"/>
                        </a:lnSpc>
                        <a:spcBef>
                          <a:spcPts val="0"/>
                        </a:spcBef>
                        <a:spcAft>
                          <a:spcPts val="0"/>
                        </a:spcAft>
                        <a:buClrTx/>
                        <a:buSzTx/>
                        <a:buFontTx/>
                        <a:buNone/>
                        <a:tabLst/>
                        <a:defRPr/>
                      </a:pPr>
                      <a:r>
                        <a:rPr lang="en-US" altLang="ko-KR" sz="1600">
                          <a:solidFill>
                            <a:srgbClr val="FF0000"/>
                          </a:solidFill>
                          <a:effectLst/>
                          <a:latin typeface="Calibri" panose="020F0502020204030204" pitchFamily="34" charset="0"/>
                          <a:cs typeface="Calibri" panose="020F0502020204030204" pitchFamily="34" charset="0"/>
                        </a:rPr>
                        <a:t>INT4, G = 128</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b"/>
                      <a:r>
                        <a:rPr lang="en-US" altLang="ko-KR" sz="1600">
                          <a:solidFill>
                            <a:srgbClr val="FF0000"/>
                          </a:solidFill>
                          <a:effectLst/>
                          <a:latin typeface="Calibri" panose="020F0502020204030204" pitchFamily="34" charset="0"/>
                          <a:cs typeface="Calibri" panose="020F0502020204030204" pitchFamily="34" charset="0"/>
                        </a:rPr>
                        <a:t>1245.25</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b"/>
                      <a:r>
                        <a:rPr lang="en-US" altLang="ko-KR" sz="1600">
                          <a:solidFill>
                            <a:srgbClr val="FF0000"/>
                          </a:solidFill>
                          <a:effectLst/>
                          <a:latin typeface="Calibri" panose="020F0502020204030204" pitchFamily="34" charset="0"/>
                          <a:cs typeface="Calibri" panose="020F0502020204030204" pitchFamily="34" charset="0"/>
                        </a:rPr>
                        <a:t>1585.23</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b"/>
                      <a:r>
                        <a:rPr lang="en-US" altLang="ko-KR" sz="1600">
                          <a:solidFill>
                            <a:srgbClr val="FF0000"/>
                          </a:solidFill>
                          <a:effectLst/>
                          <a:latin typeface="Calibri" panose="020F0502020204030204" pitchFamily="34" charset="0"/>
                          <a:cs typeface="Calibri" panose="020F0502020204030204" pitchFamily="34" charset="0"/>
                        </a:rPr>
                        <a:t>92.74</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rtl="0" fontAlgn="b"/>
                      <a:r>
                        <a:rPr lang="en-US" altLang="ko-KR" sz="1600">
                          <a:solidFill>
                            <a:srgbClr val="FF0000"/>
                          </a:solidFill>
                          <a:effectLst/>
                          <a:latin typeface="Calibri" panose="020F0502020204030204" pitchFamily="34" charset="0"/>
                          <a:cs typeface="Calibri" panose="020F0502020204030204" pitchFamily="34" charset="0"/>
                        </a:rPr>
                        <a:t>47.27</a:t>
                      </a:r>
                    </a:p>
                  </a:txBody>
                  <a:tcPr marL="28575" marR="28575" marT="19050" marB="1905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84318802"/>
                  </a:ext>
                </a:extLst>
              </a:tr>
            </a:tbl>
          </a:graphicData>
        </a:graphic>
      </p:graphicFrame>
      <p:sp>
        <p:nvSpPr>
          <p:cNvPr id="8" name="Rectangle 3">
            <a:extLst>
              <a:ext uri="{FF2B5EF4-FFF2-40B4-BE49-F238E27FC236}">
                <a16:creationId xmlns:a16="http://schemas.microsoft.com/office/drawing/2014/main" id="{0BF9E3FE-8B9E-4FDC-0CDA-0F65E3ABEBA0}"/>
              </a:ext>
            </a:extLst>
          </p:cNvPr>
          <p:cNvSpPr txBox="1">
            <a:spLocks noChangeArrowheads="1"/>
          </p:cNvSpPr>
          <p:nvPr/>
        </p:nvSpPr>
        <p:spPr>
          <a:xfrm>
            <a:off x="791242" y="5930547"/>
            <a:ext cx="10635916" cy="42726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Considering all aspects of optimizations, we use </a:t>
            </a:r>
            <a:r>
              <a:rPr lang="en-US" altLang="ja-JP" sz="2400">
                <a:solidFill>
                  <a:srgbClr val="FF0000"/>
                </a:solidFill>
                <a:latin typeface="Calibri" panose="020F0502020204030204" pitchFamily="34" charset="0"/>
                <a:ea typeface="Calibri" panose="020F0502020204030204" pitchFamily="34" charset="0"/>
                <a:cs typeface="Calibri" panose="020F0502020204030204" pitchFamily="34" charset="0"/>
              </a:rPr>
              <a:t>INT4, Group Size = 128 </a:t>
            </a:r>
            <a:r>
              <a:rPr lang="en-US" altLang="ja-JP" sz="2400">
                <a:latin typeface="Calibri" panose="020F0502020204030204" pitchFamily="34" charset="0"/>
                <a:ea typeface="Calibri" panose="020F0502020204030204" pitchFamily="34" charset="0"/>
                <a:cs typeface="Calibri" panose="020F0502020204030204" pitchFamily="34" charset="0"/>
              </a:rPr>
              <a:t>case.</a:t>
            </a:r>
          </a:p>
        </p:txBody>
      </p:sp>
    </p:spTree>
    <p:extLst>
      <p:ext uri="{BB962C8B-B14F-4D97-AF65-F5344CB8AC3E}">
        <p14:creationId xmlns:p14="http://schemas.microsoft.com/office/powerpoint/2010/main" val="1858757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765A026-0D1B-89F4-277E-78C3648435A9}"/>
              </a:ext>
            </a:extLst>
          </p:cNvPr>
          <p:cNvSpPr>
            <a:spLocks noGrp="1"/>
          </p:cNvSpPr>
          <p:nvPr>
            <p:ph type="sldNum" sz="quarter" idx="12"/>
          </p:nvPr>
        </p:nvSpPr>
        <p:spPr/>
        <p:txBody>
          <a:bodyPr/>
          <a:lstStyle/>
          <a:p>
            <a:fld id="{9D1B9D8C-A161-4084-924B-59152344AFCF}" type="slidenum">
              <a:rPr lang="ko-KR" altLang="en-US" smtClean="0"/>
              <a:t>25</a:t>
            </a:fld>
            <a:endParaRPr lang="ko-KR" altLang="en-US"/>
          </a:p>
        </p:txBody>
      </p:sp>
      <p:sp>
        <p:nvSpPr>
          <p:cNvPr id="3" name="11 CuadroTexto">
            <a:extLst>
              <a:ext uri="{FF2B5EF4-FFF2-40B4-BE49-F238E27FC236}">
                <a16:creationId xmlns:a16="http://schemas.microsoft.com/office/drawing/2014/main" id="{FAEBC65C-705F-5666-4288-399FC0606E4C}"/>
              </a:ext>
            </a:extLst>
          </p:cNvPr>
          <p:cNvSpPr txBox="1"/>
          <p:nvPr/>
        </p:nvSpPr>
        <p:spPr>
          <a:xfrm>
            <a:off x="330200" y="166829"/>
            <a:ext cx="8807901" cy="584775"/>
          </a:xfrm>
          <a:prstGeom prst="rect">
            <a:avLst/>
          </a:prstGeom>
          <a:noFill/>
        </p:spPr>
        <p:txBody>
          <a:bodyPr wrap="squar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Semi-Final Stage – Results</a:t>
            </a:r>
          </a:p>
        </p:txBody>
      </p:sp>
      <p:pic>
        <p:nvPicPr>
          <p:cNvPr id="5" name="그림 4" descr="텍스트, 스크린샷, 폰트, 번호이(가) 표시된 사진&#10;&#10;자동 생성된 설명">
            <a:extLst>
              <a:ext uri="{FF2B5EF4-FFF2-40B4-BE49-F238E27FC236}">
                <a16:creationId xmlns:a16="http://schemas.microsoft.com/office/drawing/2014/main" id="{9D31D032-9101-CE64-0B9C-911D0F420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429" y="1574995"/>
            <a:ext cx="6531142" cy="2301163"/>
          </a:xfrm>
          <a:prstGeom prst="rect">
            <a:avLst/>
          </a:prstGeom>
        </p:spPr>
      </p:pic>
      <p:sp>
        <p:nvSpPr>
          <p:cNvPr id="6" name="Rectangle 3">
            <a:extLst>
              <a:ext uri="{FF2B5EF4-FFF2-40B4-BE49-F238E27FC236}">
                <a16:creationId xmlns:a16="http://schemas.microsoft.com/office/drawing/2014/main" id="{6BDEB2BC-5B9C-DC73-2775-2BBD5F1D53C1}"/>
              </a:ext>
            </a:extLst>
          </p:cNvPr>
          <p:cNvSpPr txBox="1">
            <a:spLocks noChangeArrowheads="1"/>
          </p:cNvSpPr>
          <p:nvPr/>
        </p:nvSpPr>
        <p:spPr>
          <a:xfrm>
            <a:off x="580358" y="1093693"/>
            <a:ext cx="10846800" cy="4464496"/>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800">
                <a:latin typeface="Calibri" panose="020F0502020204030204" pitchFamily="34" charset="0"/>
                <a:ea typeface="Calibri" panose="020F0502020204030204" pitchFamily="34" charset="0"/>
                <a:cs typeface="Calibri" panose="020F0502020204030204" pitchFamily="34" charset="0"/>
              </a:rPr>
              <a:t>Optimization Results</a:t>
            </a:r>
          </a:p>
        </p:txBody>
      </p:sp>
      <p:sp>
        <p:nvSpPr>
          <p:cNvPr id="4" name="Rectangle 3">
            <a:extLst>
              <a:ext uri="{FF2B5EF4-FFF2-40B4-BE49-F238E27FC236}">
                <a16:creationId xmlns:a16="http://schemas.microsoft.com/office/drawing/2014/main" id="{A1601EA4-31A2-0026-94F1-F70975879275}"/>
              </a:ext>
            </a:extLst>
          </p:cNvPr>
          <p:cNvSpPr txBox="1">
            <a:spLocks noChangeArrowheads="1"/>
          </p:cNvSpPr>
          <p:nvPr/>
        </p:nvSpPr>
        <p:spPr>
          <a:xfrm>
            <a:off x="459816" y="3976163"/>
            <a:ext cx="11151825" cy="242304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400">
                <a:latin typeface="Calibri" panose="020F0502020204030204" pitchFamily="34" charset="0"/>
                <a:ea typeface="Calibri" panose="020F0502020204030204" pitchFamily="34" charset="0"/>
                <a:cs typeface="Calibri" panose="020F0502020204030204" pitchFamily="34" charset="0"/>
              </a:rPr>
              <a:t>We’ve decided our best case as </a:t>
            </a:r>
            <a:r>
              <a:rPr lang="en-US" altLang="ja-JP" sz="2400">
                <a:solidFill>
                  <a:srgbClr val="FF0000"/>
                </a:solidFill>
                <a:latin typeface="Calibri" panose="020F0502020204030204" pitchFamily="34" charset="0"/>
                <a:ea typeface="Calibri" panose="020F0502020204030204" pitchFamily="34" charset="0"/>
                <a:cs typeface="Calibri" panose="020F0502020204030204" pitchFamily="34" charset="0"/>
              </a:rPr>
              <a:t>W4A8 (G 128) with 8 layer pruned  </a:t>
            </a:r>
            <a:endParaRPr lang="en-US" altLang="ja-JP" sz="2000">
              <a:solidFill>
                <a:srgbClr val="FF0000"/>
              </a:solidFill>
              <a:latin typeface="Calibri" panose="020F0502020204030204" pitchFamily="34" charset="0"/>
              <a:ea typeface="Calibri" panose="020F0502020204030204" pitchFamily="34" charset="0"/>
              <a:cs typeface="Calibri" panose="020F0502020204030204" pitchFamily="34" charset="0"/>
            </a:endParaRPr>
          </a:p>
          <a:p>
            <a:pPr lvl="1">
              <a:lnSpc>
                <a:spcPct val="100000"/>
              </a:lnSpc>
            </a:pPr>
            <a:r>
              <a:rPr lang="en-US" altLang="ja-JP" sz="2000">
                <a:latin typeface="Calibri" panose="020F0502020204030204" pitchFamily="34" charset="0"/>
                <a:ea typeface="Calibri" panose="020F0502020204030204" pitchFamily="34" charset="0"/>
                <a:cs typeface="Calibri" panose="020F0502020204030204" pitchFamily="34" charset="0"/>
              </a:rPr>
              <a:t>PIQA Accuracy: 	0.73 	→     0.71   	(x 0.97) 	</a:t>
            </a:r>
          </a:p>
          <a:p>
            <a:pPr lvl="1">
              <a:lnSpc>
                <a:spcPct val="100000"/>
              </a:lnSpc>
            </a:pPr>
            <a:r>
              <a:rPr lang="en-US" altLang="ja-JP" sz="2000">
                <a:latin typeface="Calibri" panose="020F0502020204030204" pitchFamily="34" charset="0"/>
                <a:ea typeface="Calibri" panose="020F0502020204030204" pitchFamily="34" charset="0"/>
                <a:cs typeface="Calibri" panose="020F0502020204030204" pitchFamily="34" charset="0"/>
              </a:rPr>
              <a:t>Prefill(tokens/s): 	87.41 	→     124.19	(x 1.42)		</a:t>
            </a:r>
          </a:p>
          <a:p>
            <a:pPr lvl="1">
              <a:lnSpc>
                <a:spcPct val="100000"/>
              </a:lnSpc>
            </a:pPr>
            <a:r>
              <a:rPr lang="en-US" altLang="ja-JP" sz="2000">
                <a:latin typeface="Calibri" panose="020F0502020204030204" pitchFamily="34" charset="0"/>
                <a:ea typeface="Calibri" panose="020F0502020204030204" pitchFamily="34" charset="0"/>
                <a:cs typeface="Calibri" panose="020F0502020204030204" pitchFamily="34" charset="0"/>
              </a:rPr>
              <a:t>Decode(tokens/s):	2.44 	→     64.05	(x 26.25)</a:t>
            </a:r>
          </a:p>
          <a:p>
            <a:pPr lvl="1">
              <a:lnSpc>
                <a:spcPct val="100000"/>
              </a:lnSpc>
            </a:pPr>
            <a:r>
              <a:rPr lang="en-US" altLang="ja-JP" sz="2000" err="1">
                <a:latin typeface="Calibri" panose="020F0502020204030204" pitchFamily="34" charset="0"/>
                <a:ea typeface="Calibri" panose="020F0502020204030204" pitchFamily="34" charset="0"/>
                <a:cs typeface="Calibri" panose="020F0502020204030204" pitchFamily="34" charset="0"/>
              </a:rPr>
              <a:t>Max_RSS</a:t>
            </a:r>
            <a:r>
              <a:rPr lang="en-US" altLang="ja-JP" sz="2000">
                <a:latin typeface="Calibri" panose="020F0502020204030204" pitchFamily="34" charset="0"/>
                <a:ea typeface="Calibri" panose="020F0502020204030204" pitchFamily="34" charset="0"/>
                <a:cs typeface="Calibri" panose="020F0502020204030204" pitchFamily="34" charset="0"/>
              </a:rPr>
              <a:t>(MB): 	10565 	→     983.76 	(x 0.09)</a:t>
            </a:r>
          </a:p>
          <a:p>
            <a:pPr lvl="1">
              <a:lnSpc>
                <a:spcPct val="100000"/>
              </a:lnSpc>
            </a:pPr>
            <a:r>
              <a:rPr lang="en-US" altLang="ja-JP" sz="2000" err="1">
                <a:latin typeface="Calibri" panose="020F0502020204030204" pitchFamily="34" charset="0"/>
                <a:ea typeface="Calibri" panose="020F0502020204030204" pitchFamily="34" charset="0"/>
                <a:cs typeface="Calibri" panose="020F0502020204030204" pitchFamily="34" charset="0"/>
              </a:rPr>
              <a:t>Max_VMS</a:t>
            </a:r>
            <a:r>
              <a:rPr lang="en-US" altLang="ja-JP" sz="2000">
                <a:latin typeface="Calibri" panose="020F0502020204030204" pitchFamily="34" charset="0"/>
                <a:ea typeface="Calibri" panose="020F0502020204030204" pitchFamily="34" charset="0"/>
                <a:cs typeface="Calibri" panose="020F0502020204030204" pitchFamily="34" charset="0"/>
              </a:rPr>
              <a:t>(MB): 	11923   	→     1321.83 	(x 0.11)</a:t>
            </a:r>
          </a:p>
        </p:txBody>
      </p:sp>
      <p:sp>
        <p:nvSpPr>
          <p:cNvPr id="9" name="직사각형 8">
            <a:extLst>
              <a:ext uri="{FF2B5EF4-FFF2-40B4-BE49-F238E27FC236}">
                <a16:creationId xmlns:a16="http://schemas.microsoft.com/office/drawing/2014/main" id="{B5CAFD2D-BDDC-7E07-F47A-1733A156425B}"/>
              </a:ext>
            </a:extLst>
          </p:cNvPr>
          <p:cNvSpPr/>
          <p:nvPr/>
        </p:nvSpPr>
        <p:spPr>
          <a:xfrm>
            <a:off x="7785100" y="1927123"/>
            <a:ext cx="1576471" cy="189515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4903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6B1A28B1-CE14-9F4D-AF13-3F02A6E548D7}"/>
              </a:ext>
            </a:extLst>
          </p:cNvPr>
          <p:cNvSpPr>
            <a:spLocks noGrp="1"/>
          </p:cNvSpPr>
          <p:nvPr>
            <p:ph type="sldNum" sz="quarter" idx="12"/>
          </p:nvPr>
        </p:nvSpPr>
        <p:spPr/>
        <p:txBody>
          <a:bodyPr/>
          <a:lstStyle/>
          <a:p>
            <a:fld id="{9D1B9D8C-A161-4084-924B-59152344AFCF}" type="slidenum">
              <a:rPr lang="ko-KR" altLang="en-US" smtClean="0"/>
              <a:t>26</a:t>
            </a:fld>
            <a:endParaRPr lang="ko-KR" altLang="en-US"/>
          </a:p>
        </p:txBody>
      </p:sp>
      <p:sp>
        <p:nvSpPr>
          <p:cNvPr id="3" name="TextBox 2">
            <a:extLst>
              <a:ext uri="{FF2B5EF4-FFF2-40B4-BE49-F238E27FC236}">
                <a16:creationId xmlns:a16="http://schemas.microsoft.com/office/drawing/2014/main" id="{6AC4E34A-304F-4647-86DF-C9F16D6822A3}"/>
              </a:ext>
            </a:extLst>
          </p:cNvPr>
          <p:cNvSpPr txBox="1"/>
          <p:nvPr/>
        </p:nvSpPr>
        <p:spPr>
          <a:xfrm>
            <a:off x="4923852" y="3136612"/>
            <a:ext cx="2344296" cy="584775"/>
          </a:xfrm>
          <a:prstGeom prst="rect">
            <a:avLst/>
          </a:prstGeom>
          <a:noFill/>
        </p:spPr>
        <p:txBody>
          <a:bodyPr wrap="none" rtlCol="0">
            <a:spAutoFit/>
          </a:bodyPr>
          <a:lstStyle/>
          <a:p>
            <a:pPr algn="ctr"/>
            <a:r>
              <a:rPr kumimoji="1" lang="en-US" altLang="ko-KR" sz="3200" b="1"/>
              <a:t>Thank you.</a:t>
            </a:r>
          </a:p>
        </p:txBody>
      </p:sp>
    </p:spTree>
    <p:extLst>
      <p:ext uri="{BB962C8B-B14F-4D97-AF65-F5344CB8AC3E}">
        <p14:creationId xmlns:p14="http://schemas.microsoft.com/office/powerpoint/2010/main" val="277139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3</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2201052" cy="584775"/>
          </a:xfrm>
          <a:prstGeom prst="rect">
            <a:avLst/>
          </a:prstGeom>
          <a:noFill/>
        </p:spPr>
        <p:txBody>
          <a:bodyPr wrap="none" rtlCol="0">
            <a:spAutoFit/>
          </a:bodyPr>
          <a:lstStyle/>
          <a:p>
            <a:r>
              <a:rPr lang="en-US" sz="3200" b="1">
                <a:latin typeface="Calibri" panose="020F0502020204030204" pitchFamily="34" charset="0"/>
                <a:ea typeface="Calibri" panose="020F0502020204030204" pitchFamily="34" charset="0"/>
                <a:cs typeface="Calibri" panose="020F0502020204030204" pitchFamily="34" charset="0"/>
              </a:rPr>
              <a:t>Background</a:t>
            </a: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85800" y="1282471"/>
            <a:ext cx="10635916" cy="5159603"/>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panose="020F0502020204030204" pitchFamily="34" charset="0"/>
                <a:ea typeface="Calibri" panose="020F0502020204030204" pitchFamily="34" charset="0"/>
                <a:cs typeface="Calibri" panose="020F0502020204030204" pitchFamily="34" charset="0"/>
              </a:rPr>
              <a:t>Optimize Qwen-1.8B, 7B Model</a:t>
            </a:r>
          </a:p>
          <a:p>
            <a:pPr>
              <a:lnSpc>
                <a:spcPct val="150000"/>
              </a:lnSpc>
            </a:pPr>
            <a:r>
              <a:rPr lang="en-US" altLang="ja-JP">
                <a:latin typeface="Calibri" panose="020F0502020204030204" pitchFamily="34" charset="0"/>
                <a:ea typeface="Calibri" panose="020F0502020204030204" pitchFamily="34" charset="0"/>
                <a:cs typeface="Calibri" panose="020F0502020204030204" pitchFamily="34" charset="0"/>
              </a:rPr>
              <a:t>Optimization Result are evaluated in 3 main aspects:</a:t>
            </a:r>
            <a:br>
              <a:rPr lang="en-US" altLang="ja-JP">
                <a:latin typeface="Calibri" panose="020F0502020204030204" pitchFamily="34" charset="0"/>
                <a:ea typeface="Calibri" panose="020F0502020204030204" pitchFamily="34" charset="0"/>
                <a:cs typeface="Calibri" panose="020F0502020204030204" pitchFamily="34" charset="0"/>
              </a:rPr>
            </a:br>
            <a:r>
              <a:rPr lang="en-US" altLang="ja-JP" sz="2400">
                <a:latin typeface="Calibri" panose="020F0502020204030204" pitchFamily="34" charset="0"/>
                <a:ea typeface="Calibri" panose="020F0502020204030204" pitchFamily="34" charset="0"/>
                <a:cs typeface="Calibri" panose="020F0502020204030204" pitchFamily="34" charset="0"/>
              </a:rPr>
              <a:t>- Model Accraucy (dataset: PIQA, ARC-C, HellaSwag)</a:t>
            </a:r>
            <a:br>
              <a:rPr lang="en-US" altLang="ja-JP" sz="2400">
                <a:latin typeface="Calibri" panose="020F0502020204030204" pitchFamily="34" charset="0"/>
                <a:ea typeface="Calibri" panose="020F0502020204030204" pitchFamily="34" charset="0"/>
                <a:cs typeface="Calibri" panose="020F0502020204030204" pitchFamily="34" charset="0"/>
              </a:rPr>
            </a:br>
            <a:r>
              <a:rPr lang="en-US" altLang="ja-JP" sz="2400">
                <a:latin typeface="Calibri" panose="020F0502020204030204" pitchFamily="34" charset="0"/>
                <a:ea typeface="Calibri" panose="020F0502020204030204" pitchFamily="34" charset="0"/>
                <a:cs typeface="Calibri" panose="020F0502020204030204" pitchFamily="34" charset="0"/>
              </a:rPr>
              <a:t>- Memory Consumption</a:t>
            </a:r>
            <a:br>
              <a:rPr lang="en-US" altLang="ja-JP" sz="2400">
                <a:latin typeface="Calibri" panose="020F0502020204030204" pitchFamily="34" charset="0"/>
                <a:ea typeface="Calibri" panose="020F0502020204030204" pitchFamily="34" charset="0"/>
                <a:cs typeface="Calibri" panose="020F0502020204030204" pitchFamily="34" charset="0"/>
              </a:rPr>
            </a:br>
            <a:r>
              <a:rPr lang="en-US" altLang="ja-JP" sz="2400">
                <a:latin typeface="Calibri" panose="020F0502020204030204" pitchFamily="34" charset="0"/>
                <a:ea typeface="Calibri" panose="020F0502020204030204" pitchFamily="34" charset="0"/>
                <a:cs typeface="Calibri" panose="020F0502020204030204" pitchFamily="34" charset="0"/>
              </a:rPr>
              <a:t>- Inference Speed (Throughput, Latency)</a:t>
            </a:r>
            <a:endParaRPr lang="en-US" altLang="ja-JP">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GitHub - QwenLM/Qwen: The official repo of Qwen (通义千问) chat &amp; pretrained  large language model proposed by Alibaba Cloud.">
            <a:extLst>
              <a:ext uri="{FF2B5EF4-FFF2-40B4-BE49-F238E27FC236}">
                <a16:creationId xmlns:a16="http://schemas.microsoft.com/office/drawing/2014/main" id="{28C6E6EE-7A59-01F7-D384-84B8FC25E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665" y="4533045"/>
            <a:ext cx="3308016" cy="9954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a16="http://schemas.microsoft.com/office/drawing/2014/main" id="{E96DC15D-9FC0-3130-898E-CA455CB51E6B}"/>
              </a:ext>
            </a:extLst>
          </p:cNvPr>
          <p:cNvGrpSpPr/>
          <p:nvPr/>
        </p:nvGrpSpPr>
        <p:grpSpPr>
          <a:xfrm>
            <a:off x="6247184" y="3521038"/>
            <a:ext cx="5264126" cy="2112731"/>
            <a:chOff x="6363012" y="1151024"/>
            <a:chExt cx="5264126" cy="2112731"/>
          </a:xfrm>
        </p:grpSpPr>
        <p:pic>
          <p:nvPicPr>
            <p:cNvPr id="1028" name="Picture 4" descr="Learning PyTorch: Modules. This blog post is part of the series… | by  Dagang Wei | Feb, 2024 | Medium">
              <a:extLst>
                <a:ext uri="{FF2B5EF4-FFF2-40B4-BE49-F238E27FC236}">
                  <a16:creationId xmlns:a16="http://schemas.microsoft.com/office/drawing/2014/main" id="{D04A5B19-167F-3B67-F58A-8F3DB8233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012" y="1591716"/>
              <a:ext cx="1508125" cy="7540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l® Distribution of OpenVINO™ Toolkit">
              <a:extLst>
                <a:ext uri="{FF2B5EF4-FFF2-40B4-BE49-F238E27FC236}">
                  <a16:creationId xmlns:a16="http://schemas.microsoft.com/office/drawing/2014/main" id="{8BCB4099-57C2-63B1-B4FF-23EF9D6E04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84" t="31197" r="10967" b="35697"/>
            <a:stretch/>
          </p:blipFill>
          <p:spPr bwMode="auto">
            <a:xfrm>
              <a:off x="7985437" y="1151024"/>
              <a:ext cx="1835150" cy="4406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Speed Up Deep Learning Inference Using TensorRT | NVIDIA Technical  Blog">
              <a:extLst>
                <a:ext uri="{FF2B5EF4-FFF2-40B4-BE49-F238E27FC236}">
                  <a16:creationId xmlns:a16="http://schemas.microsoft.com/office/drawing/2014/main" id="{A935B742-6B50-F69A-8567-F16CC5A19E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4887" y="1449243"/>
              <a:ext cx="1692251" cy="10556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microsoft/onnxruntime: ONNX Runtime: cross-platform, high  performance ML inferencing and training accelerator">
              <a:extLst>
                <a:ext uri="{FF2B5EF4-FFF2-40B4-BE49-F238E27FC236}">
                  <a16:creationId xmlns:a16="http://schemas.microsoft.com/office/drawing/2014/main" id="{AD1FC68D-DBC5-633B-776A-408CBD00EB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6952" y="2504930"/>
              <a:ext cx="1517650" cy="758825"/>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AA6B2F0A-1376-005F-924B-2ED9FC2BF907}"/>
                </a:ext>
              </a:extLst>
            </p:cNvPr>
            <p:cNvPicPr>
              <a:picLocks noChangeAspect="1"/>
            </p:cNvPicPr>
            <p:nvPr/>
          </p:nvPicPr>
          <p:blipFill>
            <a:blip r:embed="rId8"/>
            <a:stretch>
              <a:fillRect/>
            </a:stretch>
          </p:blipFill>
          <p:spPr>
            <a:xfrm>
              <a:off x="9383876" y="2676031"/>
              <a:ext cx="1289026" cy="468154"/>
            </a:xfrm>
            <a:prstGeom prst="rect">
              <a:avLst/>
            </a:prstGeom>
          </p:spPr>
        </p:pic>
      </p:grpSp>
      <p:sp>
        <p:nvSpPr>
          <p:cNvPr id="8" name="TextBox 7">
            <a:extLst>
              <a:ext uri="{FF2B5EF4-FFF2-40B4-BE49-F238E27FC236}">
                <a16:creationId xmlns:a16="http://schemas.microsoft.com/office/drawing/2014/main" id="{B1A157A0-9B5A-ACEF-9961-79C3EF468C72}"/>
              </a:ext>
            </a:extLst>
          </p:cNvPr>
          <p:cNvSpPr txBox="1"/>
          <p:nvPr/>
        </p:nvSpPr>
        <p:spPr>
          <a:xfrm>
            <a:off x="2586930" y="5706699"/>
            <a:ext cx="1565044"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Target Model</a:t>
            </a:r>
            <a:endParaRPr lang="ko-KR" altLang="en-US" sz="20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4909558-6F65-A1C5-ADD3-752A247B8C5A}"/>
              </a:ext>
            </a:extLst>
          </p:cNvPr>
          <p:cNvSpPr txBox="1"/>
          <p:nvPr/>
        </p:nvSpPr>
        <p:spPr>
          <a:xfrm>
            <a:off x="7261124" y="5706699"/>
            <a:ext cx="3342966" cy="400110"/>
          </a:xfrm>
          <a:prstGeom prst="rect">
            <a:avLst/>
          </a:prstGeom>
          <a:noFill/>
        </p:spPr>
        <p:txBody>
          <a:bodyPr wrap="none" rtlCol="0">
            <a:spAutoFit/>
          </a:bodyPr>
          <a:lstStyle/>
          <a:p>
            <a:r>
              <a:rPr lang="en-US" altLang="ko-KR" sz="2000">
                <a:latin typeface="Calibri" panose="020F0502020204030204" pitchFamily="34" charset="0"/>
                <a:cs typeface="Calibri" panose="020F0502020204030204" pitchFamily="34" charset="0"/>
              </a:rPr>
              <a:t>Inference Backend Framework</a:t>
            </a:r>
            <a:endParaRPr lang="ko-KR" alt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300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4028E73E-C643-8380-741B-52ACBF4EC08C}"/>
              </a:ext>
            </a:extLst>
          </p:cNvPr>
          <p:cNvSpPr>
            <a:spLocks noGrp="1"/>
          </p:cNvSpPr>
          <p:nvPr>
            <p:ph type="sldNum" sz="quarter" idx="12"/>
          </p:nvPr>
        </p:nvSpPr>
        <p:spPr/>
        <p:txBody>
          <a:bodyPr/>
          <a:lstStyle/>
          <a:p>
            <a:fld id="{9D1B9D8C-A161-4084-924B-59152344AFCF}" type="slidenum">
              <a:rPr lang="ko-KR" altLang="en-US" smtClean="0"/>
              <a:t>4</a:t>
            </a:fld>
            <a:endParaRPr lang="ko-KR" altLang="en-US"/>
          </a:p>
        </p:txBody>
      </p:sp>
      <p:sp>
        <p:nvSpPr>
          <p:cNvPr id="3" name="11 CuadroTexto">
            <a:extLst>
              <a:ext uri="{FF2B5EF4-FFF2-40B4-BE49-F238E27FC236}">
                <a16:creationId xmlns:a16="http://schemas.microsoft.com/office/drawing/2014/main" id="{15450793-D0A5-1D54-ECC3-D5195608DD91}"/>
              </a:ext>
            </a:extLst>
          </p:cNvPr>
          <p:cNvSpPr txBox="1"/>
          <p:nvPr/>
        </p:nvSpPr>
        <p:spPr>
          <a:xfrm>
            <a:off x="3759879" y="3013501"/>
            <a:ext cx="4672241" cy="830997"/>
          </a:xfrm>
          <a:prstGeom prst="rect">
            <a:avLst/>
          </a:prstGeom>
          <a:noFill/>
        </p:spPr>
        <p:txBody>
          <a:bodyPr wrap="none" rtlCol="0">
            <a:spAutoFit/>
          </a:bodyPr>
          <a:lstStyle/>
          <a:p>
            <a:r>
              <a:rPr lang="en-US" sz="4800" b="1">
                <a:latin typeface="Calibri" panose="020F0502020204030204" pitchFamily="34" charset="0"/>
                <a:ea typeface="Calibri" panose="020F0502020204030204" pitchFamily="34" charset="0"/>
                <a:cs typeface="Calibri" panose="020F0502020204030204" pitchFamily="34" charset="0"/>
              </a:rPr>
              <a:t>Preliminary Stage</a:t>
            </a:r>
          </a:p>
        </p:txBody>
      </p:sp>
    </p:spTree>
    <p:extLst>
      <p:ext uri="{BB962C8B-B14F-4D97-AF65-F5344CB8AC3E}">
        <p14:creationId xmlns:p14="http://schemas.microsoft.com/office/powerpoint/2010/main" val="1658949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5</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7575856" cy="584775"/>
          </a:xfrm>
          <a:prstGeom prst="rect">
            <a:avLst/>
          </a:prstGeom>
          <a:noFill/>
        </p:spPr>
        <p:txBody>
          <a:bodyPr wrap="none" lIns="91440" tIns="45720" rIns="91440" bIns="45720" rtlCol="0" anchor="t">
            <a:spAutoFit/>
          </a:bodyPr>
          <a:lstStyle/>
          <a:p>
            <a:r>
              <a:rPr lang="en-US" altLang="ko-KR" sz="3200" b="1">
                <a:latin typeface="Calibri"/>
                <a:ea typeface="Calibri" panose="020F0502020204030204" pitchFamily="34" charset="0"/>
                <a:cs typeface="Calibri"/>
              </a:rPr>
              <a:t>Prel</a:t>
            </a:r>
            <a:r>
              <a:rPr lang="en-US" altLang="ko-KR" sz="3200" b="1">
                <a:latin typeface="Calibri"/>
                <a:cs typeface="Calibri"/>
              </a:rPr>
              <a:t>iminary Stage </a:t>
            </a:r>
            <a:r>
              <a:rPr lang="en-US" sz="3200" b="1">
                <a:latin typeface="Calibri"/>
                <a:cs typeface="Calibri"/>
              </a:rPr>
              <a:t>– Algorithm Optimization</a:t>
            </a:r>
            <a:endParaRPr lang="en-US" altLang="ko-KR" sz="3200" b="1">
              <a:latin typeface="Calibri"/>
              <a:cs typeface="Calibri"/>
            </a:endParaRP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85799" y="1144109"/>
            <a:ext cx="10990385" cy="4464496"/>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mn-lt"/>
                <a:cs typeface="Calibri"/>
              </a:rPr>
              <a:t>Optimization Strategy : Quantization</a:t>
            </a:r>
          </a:p>
          <a:p>
            <a:pPr lvl="1">
              <a:buFont typeface="Courier New" panose="020B0604020202020204" pitchFamily="34" charset="0"/>
              <a:buChar char="o"/>
            </a:pPr>
            <a:r>
              <a:rPr lang="en-US">
                <a:latin typeface="Calibri"/>
                <a:ea typeface="+mn-lt"/>
                <a:cs typeface="Calibri"/>
              </a:rPr>
              <a:t>Reduce the bit-precision of model weights and activations to lower computational cost and memory usage.</a:t>
            </a:r>
          </a:p>
          <a:p>
            <a:pPr lvl="1">
              <a:buFont typeface="Courier New" panose="020B0604020202020204" pitchFamily="34" charset="0"/>
              <a:buChar char="o"/>
            </a:pPr>
            <a:r>
              <a:rPr lang="en-US">
                <a:latin typeface="Calibri"/>
                <a:ea typeface="+mn-lt"/>
                <a:cs typeface="Calibri"/>
              </a:rPr>
              <a:t>Challenge: preserve original accuracy with low bit-precision</a:t>
            </a:r>
            <a:endParaRPr lang="en-US">
              <a:ea typeface="맑은 고딕"/>
            </a:endParaRPr>
          </a:p>
          <a:p>
            <a:endParaRPr lang="en-US" altLang="ja-JP">
              <a:latin typeface="Calibri" panose="020F0502020204030204" pitchFamily="34" charset="0"/>
              <a:ea typeface="Calibri" panose="020F0502020204030204" pitchFamily="34" charset="0"/>
              <a:cs typeface="Calibri" panose="020F0502020204030204" pitchFamily="34" charset="0"/>
            </a:endParaRPr>
          </a:p>
        </p:txBody>
      </p:sp>
      <p:pic>
        <p:nvPicPr>
          <p:cNvPr id="6" name="그림 5" descr="텍스트, 스크린샷, 번호, 폰트이(가) 표시된 사진&#10;&#10;자동 생성된 설명">
            <a:extLst>
              <a:ext uri="{FF2B5EF4-FFF2-40B4-BE49-F238E27FC236}">
                <a16:creationId xmlns:a16="http://schemas.microsoft.com/office/drawing/2014/main" id="{AFDBBB75-F234-A144-8814-A9FA56E6F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839" y="3119455"/>
            <a:ext cx="3945284" cy="3131889"/>
          </a:xfrm>
          <a:prstGeom prst="rect">
            <a:avLst/>
          </a:prstGeom>
        </p:spPr>
      </p:pic>
      <p:pic>
        <p:nvPicPr>
          <p:cNvPr id="1026" name="Picture 2" descr="텍스트, 스크린샷, 도표, 디자인이(가) 표시된 사진&#10;&#10;자동 생성된 설명">
            <a:extLst>
              <a:ext uri="{FF2B5EF4-FFF2-40B4-BE49-F238E27FC236}">
                <a16:creationId xmlns:a16="http://schemas.microsoft.com/office/drawing/2014/main" id="{BC116EC3-28A6-0348-8CFF-B8E0CED44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756" y="3429000"/>
            <a:ext cx="5021828" cy="282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72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6</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7575856" cy="584775"/>
          </a:xfrm>
          <a:prstGeom prst="rect">
            <a:avLst/>
          </a:prstGeom>
          <a:noFill/>
        </p:spPr>
        <p:txBody>
          <a:bodyPr wrap="none" lIns="91440" tIns="45720" rIns="91440" bIns="45720" rtlCol="0" anchor="t">
            <a:spAutoFit/>
          </a:bodyPr>
          <a:lstStyle/>
          <a:p>
            <a:r>
              <a:rPr lang="en-US" altLang="ko-KR" sz="3200" b="1">
                <a:latin typeface="Calibri"/>
                <a:ea typeface="Calibri" panose="020F0502020204030204" pitchFamily="34" charset="0"/>
                <a:cs typeface="Calibri"/>
              </a:rPr>
              <a:t>Prel</a:t>
            </a:r>
            <a:r>
              <a:rPr lang="en-US" altLang="ko-KR" sz="3200" b="1">
                <a:latin typeface="Calibri"/>
                <a:cs typeface="Calibri"/>
              </a:rPr>
              <a:t>iminary Stage </a:t>
            </a:r>
            <a:r>
              <a:rPr lang="en-US" sz="3200" b="1">
                <a:latin typeface="Calibri"/>
                <a:cs typeface="Calibri"/>
              </a:rPr>
              <a:t>– Algorithm Optimization</a:t>
            </a:r>
            <a:endParaRPr lang="en-US" altLang="ko-KR" sz="3200" b="1">
              <a:latin typeface="Calibri"/>
              <a:cs typeface="Calibri"/>
            </a:endParaRP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85800" y="1282472"/>
            <a:ext cx="10846800" cy="4464496"/>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mn-lt"/>
                <a:cs typeface="Calibri"/>
              </a:rPr>
              <a:t>Fine-tuning - Data Preprocessing (Data Formatting)</a:t>
            </a:r>
          </a:p>
          <a:p>
            <a:pPr lvl="1">
              <a:buFont typeface="Courier New" panose="020B0604020202020204" pitchFamily="34" charset="0"/>
              <a:buChar char="o"/>
            </a:pPr>
            <a:r>
              <a:rPr lang="en-US">
                <a:latin typeface="Calibri"/>
                <a:ea typeface="+mn-lt"/>
                <a:cs typeface="Calibri"/>
              </a:rPr>
              <a:t>Use training dataset of target task (PIQA, ARC-Challenge, </a:t>
            </a:r>
            <a:r>
              <a:rPr lang="en-US" err="1">
                <a:latin typeface="Calibri"/>
                <a:ea typeface="+mn-lt"/>
                <a:cs typeface="Calibri"/>
              </a:rPr>
              <a:t>HellaSwag</a:t>
            </a:r>
            <a:r>
              <a:rPr lang="en-US">
                <a:latin typeface="Calibri"/>
                <a:ea typeface="+mn-lt"/>
                <a:cs typeface="Calibri"/>
              </a:rPr>
              <a:t>)</a:t>
            </a:r>
            <a:endParaRPr lang="en-US">
              <a:ea typeface="맑은 고딕"/>
            </a:endParaRPr>
          </a:p>
          <a:p>
            <a:pPr lvl="1">
              <a:buFont typeface="Courier New" panose="020B0604020202020204" pitchFamily="34" charset="0"/>
              <a:buChar char="o"/>
            </a:pPr>
            <a:r>
              <a:rPr lang="en-US">
                <a:latin typeface="Calibri"/>
                <a:ea typeface="+mn-lt"/>
                <a:cs typeface="Calibri"/>
              </a:rPr>
              <a:t>Directly appended the target to the source part</a:t>
            </a:r>
            <a:endParaRPr lang="en-US">
              <a:ea typeface="맑은 고딕"/>
            </a:endParaRPr>
          </a:p>
          <a:p>
            <a:endParaRPr lang="en-US" altLang="ja-JP">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BDB2CE4-335F-4059-BE1C-15C038E3C0BD}"/>
              </a:ext>
            </a:extLst>
          </p:cNvPr>
          <p:cNvPicPr>
            <a:picLocks noChangeAspect="1"/>
          </p:cNvPicPr>
          <p:nvPr/>
        </p:nvPicPr>
        <p:blipFill>
          <a:blip r:embed="rId3"/>
          <a:stretch>
            <a:fillRect/>
          </a:stretch>
        </p:blipFill>
        <p:spPr>
          <a:xfrm>
            <a:off x="2767012" y="3511378"/>
            <a:ext cx="6657975" cy="762000"/>
          </a:xfrm>
          <a:prstGeom prst="rect">
            <a:avLst/>
          </a:prstGeom>
        </p:spPr>
      </p:pic>
      <p:pic>
        <p:nvPicPr>
          <p:cNvPr id="11" name="Picture 10">
            <a:extLst>
              <a:ext uri="{FF2B5EF4-FFF2-40B4-BE49-F238E27FC236}">
                <a16:creationId xmlns:a16="http://schemas.microsoft.com/office/drawing/2014/main" id="{7FAA95BF-A824-B41B-B47A-F98B7FF577ED}"/>
              </a:ext>
            </a:extLst>
          </p:cNvPr>
          <p:cNvPicPr>
            <a:picLocks noChangeAspect="1"/>
          </p:cNvPicPr>
          <p:nvPr/>
        </p:nvPicPr>
        <p:blipFill>
          <a:blip r:embed="rId4"/>
          <a:stretch>
            <a:fillRect/>
          </a:stretch>
        </p:blipFill>
        <p:spPr>
          <a:xfrm>
            <a:off x="6663124" y="4686557"/>
            <a:ext cx="2305050" cy="285750"/>
          </a:xfrm>
          <a:prstGeom prst="rect">
            <a:avLst/>
          </a:prstGeom>
        </p:spPr>
      </p:pic>
      <p:pic>
        <p:nvPicPr>
          <p:cNvPr id="10" name="Picture 9">
            <a:extLst>
              <a:ext uri="{FF2B5EF4-FFF2-40B4-BE49-F238E27FC236}">
                <a16:creationId xmlns:a16="http://schemas.microsoft.com/office/drawing/2014/main" id="{77D1AB3D-B748-2220-79BE-AAD5E405B957}"/>
              </a:ext>
            </a:extLst>
          </p:cNvPr>
          <p:cNvPicPr>
            <a:picLocks noChangeAspect="1"/>
          </p:cNvPicPr>
          <p:nvPr/>
        </p:nvPicPr>
        <p:blipFill>
          <a:blip r:embed="rId5"/>
          <a:stretch>
            <a:fillRect/>
          </a:stretch>
        </p:blipFill>
        <p:spPr>
          <a:xfrm>
            <a:off x="3044139" y="4586544"/>
            <a:ext cx="6000750" cy="485775"/>
          </a:xfrm>
          <a:prstGeom prst="rect">
            <a:avLst/>
          </a:prstGeom>
        </p:spPr>
      </p:pic>
      <p:pic>
        <p:nvPicPr>
          <p:cNvPr id="12" name="Picture 11">
            <a:extLst>
              <a:ext uri="{FF2B5EF4-FFF2-40B4-BE49-F238E27FC236}">
                <a16:creationId xmlns:a16="http://schemas.microsoft.com/office/drawing/2014/main" id="{9860FA9C-85A1-82A0-F6E9-9D4FF0428F8C}"/>
              </a:ext>
            </a:extLst>
          </p:cNvPr>
          <p:cNvPicPr>
            <a:picLocks noChangeAspect="1"/>
          </p:cNvPicPr>
          <p:nvPr/>
        </p:nvPicPr>
        <p:blipFill>
          <a:blip r:embed="rId6"/>
          <a:stretch>
            <a:fillRect/>
          </a:stretch>
        </p:blipFill>
        <p:spPr>
          <a:xfrm>
            <a:off x="7821440" y="5349446"/>
            <a:ext cx="2809875" cy="381000"/>
          </a:xfrm>
          <a:prstGeom prst="rect">
            <a:avLst/>
          </a:prstGeom>
        </p:spPr>
      </p:pic>
      <p:pic>
        <p:nvPicPr>
          <p:cNvPr id="13" name="Picture 12">
            <a:extLst>
              <a:ext uri="{FF2B5EF4-FFF2-40B4-BE49-F238E27FC236}">
                <a16:creationId xmlns:a16="http://schemas.microsoft.com/office/drawing/2014/main" id="{20EE4F2D-D063-2BCA-6DF5-EBD44FEF9C39}"/>
              </a:ext>
            </a:extLst>
          </p:cNvPr>
          <p:cNvPicPr>
            <a:picLocks noChangeAspect="1"/>
          </p:cNvPicPr>
          <p:nvPr/>
        </p:nvPicPr>
        <p:blipFill>
          <a:blip r:embed="rId7"/>
          <a:stretch>
            <a:fillRect/>
          </a:stretch>
        </p:blipFill>
        <p:spPr>
          <a:xfrm>
            <a:off x="5857875" y="4195247"/>
            <a:ext cx="476250" cy="485775"/>
          </a:xfrm>
          <a:prstGeom prst="rect">
            <a:avLst/>
          </a:prstGeom>
        </p:spPr>
      </p:pic>
      <p:pic>
        <p:nvPicPr>
          <p:cNvPr id="14" name="Picture 13">
            <a:extLst>
              <a:ext uri="{FF2B5EF4-FFF2-40B4-BE49-F238E27FC236}">
                <a16:creationId xmlns:a16="http://schemas.microsoft.com/office/drawing/2014/main" id="{50D9A932-1EA0-C2D2-9BC7-BCA3F2AD278A}"/>
              </a:ext>
            </a:extLst>
          </p:cNvPr>
          <p:cNvPicPr>
            <a:picLocks noChangeAspect="1"/>
          </p:cNvPicPr>
          <p:nvPr/>
        </p:nvPicPr>
        <p:blipFill>
          <a:blip r:embed="rId8"/>
          <a:stretch>
            <a:fillRect/>
          </a:stretch>
        </p:blipFill>
        <p:spPr>
          <a:xfrm>
            <a:off x="8345959" y="4992130"/>
            <a:ext cx="381000" cy="457200"/>
          </a:xfrm>
          <a:prstGeom prst="rect">
            <a:avLst/>
          </a:prstGeom>
        </p:spPr>
      </p:pic>
    </p:spTree>
    <p:extLst>
      <p:ext uri="{BB962C8B-B14F-4D97-AF65-F5344CB8AC3E}">
        <p14:creationId xmlns:p14="http://schemas.microsoft.com/office/powerpoint/2010/main" val="1363425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7</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7575856" cy="584775"/>
          </a:xfrm>
          <a:prstGeom prst="rect">
            <a:avLst/>
          </a:prstGeom>
          <a:noFill/>
        </p:spPr>
        <p:txBody>
          <a:bodyPr wrap="none" lIns="91440" tIns="45720" rIns="91440" bIns="45720" rtlCol="0" anchor="t">
            <a:spAutoFit/>
          </a:bodyPr>
          <a:lstStyle/>
          <a:p>
            <a:r>
              <a:rPr lang="en-US" altLang="ko-KR" sz="3200" b="1">
                <a:latin typeface="Calibri"/>
                <a:ea typeface="Calibri" panose="020F0502020204030204" pitchFamily="34" charset="0"/>
                <a:cs typeface="Calibri"/>
              </a:rPr>
              <a:t>Prel</a:t>
            </a:r>
            <a:r>
              <a:rPr lang="en-US" altLang="ko-KR" sz="3200" b="1">
                <a:latin typeface="Calibri"/>
                <a:cs typeface="Calibri"/>
              </a:rPr>
              <a:t>iminary Stage </a:t>
            </a:r>
            <a:r>
              <a:rPr lang="en-US" sz="3200" b="1">
                <a:latin typeface="Calibri"/>
                <a:cs typeface="Calibri"/>
              </a:rPr>
              <a:t>– Algorithm Optimization</a:t>
            </a:r>
            <a:endParaRPr lang="en-US" altLang="ko-KR" sz="3200" b="1">
              <a:latin typeface="Calibri"/>
              <a:cs typeface="Calibri"/>
            </a:endParaRP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72600" y="1196752"/>
            <a:ext cx="10846800" cy="4464496"/>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mn-lt"/>
                <a:cs typeface="Calibri"/>
              </a:rPr>
              <a:t>Full fine-tuning Results</a:t>
            </a:r>
          </a:p>
          <a:p>
            <a:pPr lvl="1">
              <a:buFont typeface="Courier New" panose="020B0604020202020204" pitchFamily="34" charset="0"/>
              <a:buChar char="o"/>
            </a:pPr>
            <a:r>
              <a:rPr lang="en-US">
                <a:solidFill>
                  <a:srgbClr val="000000"/>
                </a:solidFill>
                <a:latin typeface="Calibri"/>
                <a:ea typeface="+mn-lt"/>
                <a:cs typeface="Calibri"/>
              </a:rPr>
              <a:t>Achieved about 5% accuracy improvement compared to the baseline</a:t>
            </a:r>
            <a:endParaRPr lang="en-US">
              <a:ea typeface="맑은 고딕"/>
            </a:endParaRPr>
          </a:p>
          <a:p>
            <a:endParaRPr lang="en-US" altLang="ja-JP">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AB18CCD4-7EEF-6DDC-A4FD-6D98500317DE}"/>
              </a:ext>
            </a:extLst>
          </p:cNvPr>
          <p:cNvGraphicFramePr>
            <a:graphicFrameLocks noGrp="1"/>
          </p:cNvGraphicFramePr>
          <p:nvPr>
            <p:extLst>
              <p:ext uri="{D42A27DB-BD31-4B8C-83A1-F6EECF244321}">
                <p14:modId xmlns:p14="http://schemas.microsoft.com/office/powerpoint/2010/main" val="1484892103"/>
              </p:ext>
            </p:extLst>
          </p:nvPr>
        </p:nvGraphicFramePr>
        <p:xfrm>
          <a:off x="2060260" y="2253484"/>
          <a:ext cx="8307673" cy="3408299"/>
        </p:xfrm>
        <a:graphic>
          <a:graphicData uri="http://schemas.openxmlformats.org/drawingml/2006/table">
            <a:tbl>
              <a:tblPr bandRow="1">
                <a:tableStyleId>{5C22544A-7EE6-4342-B048-85BDC9FD1C3A}</a:tableStyleId>
              </a:tblPr>
              <a:tblGrid>
                <a:gridCol w="1268659">
                  <a:extLst>
                    <a:ext uri="{9D8B030D-6E8A-4147-A177-3AD203B41FA5}">
                      <a16:colId xmlns:a16="http://schemas.microsoft.com/office/drawing/2014/main" val="1765613925"/>
                    </a:ext>
                  </a:extLst>
                </a:gridCol>
                <a:gridCol w="1173169">
                  <a:extLst>
                    <a:ext uri="{9D8B030D-6E8A-4147-A177-3AD203B41FA5}">
                      <a16:colId xmlns:a16="http://schemas.microsoft.com/office/drawing/2014/main" val="1229282147"/>
                    </a:ext>
                  </a:extLst>
                </a:gridCol>
                <a:gridCol w="1173169">
                  <a:extLst>
                    <a:ext uri="{9D8B030D-6E8A-4147-A177-3AD203B41FA5}">
                      <a16:colId xmlns:a16="http://schemas.microsoft.com/office/drawing/2014/main" val="74458891"/>
                    </a:ext>
                  </a:extLst>
                </a:gridCol>
                <a:gridCol w="1173169">
                  <a:extLst>
                    <a:ext uri="{9D8B030D-6E8A-4147-A177-3AD203B41FA5}">
                      <a16:colId xmlns:a16="http://schemas.microsoft.com/office/drawing/2014/main" val="2590949873"/>
                    </a:ext>
                  </a:extLst>
                </a:gridCol>
                <a:gridCol w="1173169">
                  <a:extLst>
                    <a:ext uri="{9D8B030D-6E8A-4147-A177-3AD203B41FA5}">
                      <a16:colId xmlns:a16="http://schemas.microsoft.com/office/drawing/2014/main" val="2818471714"/>
                    </a:ext>
                  </a:extLst>
                </a:gridCol>
                <a:gridCol w="1173169">
                  <a:extLst>
                    <a:ext uri="{9D8B030D-6E8A-4147-A177-3AD203B41FA5}">
                      <a16:colId xmlns:a16="http://schemas.microsoft.com/office/drawing/2014/main" val="1241985164"/>
                    </a:ext>
                  </a:extLst>
                </a:gridCol>
                <a:gridCol w="1173169">
                  <a:extLst>
                    <a:ext uri="{9D8B030D-6E8A-4147-A177-3AD203B41FA5}">
                      <a16:colId xmlns:a16="http://schemas.microsoft.com/office/drawing/2014/main" val="3879536093"/>
                    </a:ext>
                  </a:extLst>
                </a:gridCol>
              </a:tblGrid>
              <a:tr h="676402">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Fine-Tuning</a:t>
                      </a:r>
                      <a:endParaRPr lang="en-US" altLang="ko-KR" sz="2800" b="0" i="0" u="none" strike="noStrike">
                        <a:effectLst/>
                        <a:latin typeface="Arial"/>
                      </a:endParaRPr>
                    </a:p>
                    <a:p>
                      <a:pPr marL="0" algn="ctr" rtl="0" eaLnBrk="1" fontAlgn="ctr" latinLnBrk="1" hangingPunct="1">
                        <a:spcBef>
                          <a:spcPts val="0"/>
                        </a:spcBef>
                        <a:spcAft>
                          <a:spcPts val="0"/>
                        </a:spcAft>
                      </a:pPr>
                      <a:r>
                        <a:rPr lang="en-US" sz="1600" b="0" i="0" u="none" strike="noStrike" kern="1200">
                          <a:solidFill>
                            <a:srgbClr val="000000"/>
                          </a:solidFill>
                          <a:effectLst/>
                          <a:latin typeface="Arial"/>
                        </a:rPr>
                        <a:t>Dataset</a:t>
                      </a:r>
                      <a:endParaRPr lang="en-US" altLang="ko-KR" sz="2800" b="0" i="0" u="none" strike="noStrike">
                        <a:effectLst/>
                        <a:latin typeface="Arial"/>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Learning</a:t>
                      </a:r>
                      <a:endParaRPr lang="en-US" altLang="ko-KR" sz="2800" b="0" i="0" u="none" strike="noStrike">
                        <a:effectLst/>
                        <a:latin typeface="Arial"/>
                      </a:endParaRPr>
                    </a:p>
                    <a:p>
                      <a:pPr marL="0" algn="ctr" rtl="0" eaLnBrk="1" fontAlgn="ctr" latinLnBrk="1" hangingPunct="1">
                        <a:spcBef>
                          <a:spcPts val="0"/>
                        </a:spcBef>
                        <a:spcAft>
                          <a:spcPts val="0"/>
                        </a:spcAft>
                      </a:pPr>
                      <a:r>
                        <a:rPr lang="en-US" sz="1600" b="0" i="0" u="none" strike="noStrike" kern="1200">
                          <a:solidFill>
                            <a:srgbClr val="000000"/>
                          </a:solidFill>
                          <a:effectLst/>
                          <a:latin typeface="Arial"/>
                        </a:rPr>
                        <a:t>rate</a:t>
                      </a:r>
                      <a:endParaRPr lang="en-US" altLang="ko-KR" sz="2800" b="0" i="0" u="none" strike="noStrike">
                        <a:effectLst/>
                        <a:latin typeface="Arial"/>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Epoch</a:t>
                      </a:r>
                      <a:endParaRPr lang="en-US" altLang="ko-KR" sz="2800" b="0" i="0" u="none" strike="noStrike">
                        <a:effectLst/>
                        <a:latin typeface="Arial"/>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PIQA</a:t>
                      </a:r>
                      <a:endParaRPr lang="en-US" altLang="ko-KR" sz="2800" b="0" i="0" u="none" strike="noStrike">
                        <a:effectLst/>
                        <a:latin typeface="Arial"/>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err="1">
                          <a:solidFill>
                            <a:srgbClr val="000000"/>
                          </a:solidFill>
                          <a:effectLst/>
                          <a:latin typeface="Arial"/>
                        </a:rPr>
                        <a:t>HellaSwag</a:t>
                      </a:r>
                      <a:endParaRPr lang="en-US" altLang="ko-KR" sz="2800" b="0" i="0" u="none" strike="noStrike" err="1">
                        <a:effectLst/>
                        <a:latin typeface="Arial"/>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ARC</a:t>
                      </a:r>
                      <a:endParaRPr lang="en-US" altLang="ko-KR" sz="2800" b="0" i="0" u="none" strike="noStrike">
                        <a:effectLst/>
                        <a:latin typeface="Arial"/>
                      </a:endParaRPr>
                    </a:p>
                    <a:p>
                      <a:pPr marL="0" algn="ctr" rtl="0" eaLnBrk="1" fontAlgn="ctr" latinLnBrk="1" hangingPunct="1">
                        <a:spcBef>
                          <a:spcPts val="0"/>
                        </a:spcBef>
                        <a:spcAft>
                          <a:spcPts val="0"/>
                        </a:spcAft>
                      </a:pPr>
                      <a:r>
                        <a:rPr lang="en-US" sz="1600" b="0" i="0" u="none" strike="noStrike" kern="1200">
                          <a:solidFill>
                            <a:srgbClr val="000000"/>
                          </a:solidFill>
                          <a:effectLst/>
                          <a:latin typeface="Arial"/>
                        </a:rPr>
                        <a:t>Challenge</a:t>
                      </a:r>
                      <a:endParaRPr lang="en-US" altLang="ko-KR" sz="2800" b="0" i="0" u="none" strike="noStrike">
                        <a:effectLst/>
                        <a:latin typeface="Arial"/>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Average</a:t>
                      </a:r>
                      <a:endParaRPr lang="en-US" altLang="ko-KR" sz="2800" b="0" i="0" u="none" strike="noStrike">
                        <a:effectLst/>
                        <a:latin typeface="Arial"/>
                      </a:endParaRPr>
                    </a:p>
                    <a:p>
                      <a:pPr marL="0" algn="ctr" rtl="0" eaLnBrk="1" fontAlgn="ctr" latinLnBrk="1" hangingPunct="1">
                        <a:spcBef>
                          <a:spcPts val="0"/>
                        </a:spcBef>
                        <a:spcAft>
                          <a:spcPts val="0"/>
                        </a:spcAft>
                      </a:pPr>
                      <a:r>
                        <a:rPr lang="en-US" sz="1600" b="0" i="0" u="none" strike="noStrike" kern="1200">
                          <a:solidFill>
                            <a:srgbClr val="000000"/>
                          </a:solidFill>
                          <a:effectLst/>
                          <a:latin typeface="Arial"/>
                        </a:rPr>
                        <a:t>accuracy</a:t>
                      </a:r>
                      <a:endParaRPr lang="en-US" altLang="ko-KR" sz="2800" b="0" i="0" u="none" strike="noStrike">
                        <a:effectLst/>
                        <a:latin typeface="Arial"/>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0839095"/>
                  </a:ext>
                </a:extLst>
              </a:tr>
              <a:tr h="390271">
                <a:tc rowSpan="7">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PIQA</a:t>
                      </a:r>
                      <a:br>
                        <a:rPr lang="en-US" sz="1600" b="0" i="0" u="none" strike="noStrike" kern="1200">
                          <a:solidFill>
                            <a:srgbClr val="000000"/>
                          </a:solidFill>
                          <a:effectLst/>
                          <a:latin typeface="Arial"/>
                        </a:rPr>
                      </a:br>
                      <a:r>
                        <a:rPr lang="en-US" sz="1600" b="0" i="0" u="none" strike="noStrike" kern="1200">
                          <a:solidFill>
                            <a:srgbClr val="000000"/>
                          </a:solidFill>
                          <a:effectLst/>
                          <a:latin typeface="Arial"/>
                        </a:rPr>
                        <a:t>+</a:t>
                      </a:r>
                      <a:endParaRPr lang="en-US" altLang="ko-KR" sz="2800" b="0" i="0" u="none" strike="noStrike">
                        <a:effectLst/>
                        <a:latin typeface="Arial"/>
                      </a:endParaRPr>
                    </a:p>
                    <a:p>
                      <a:pPr marL="0" algn="ctr" rtl="0" eaLnBrk="1" fontAlgn="ctr" latinLnBrk="1" hangingPunct="1">
                        <a:spcBef>
                          <a:spcPts val="0"/>
                        </a:spcBef>
                        <a:spcAft>
                          <a:spcPts val="0"/>
                        </a:spcAft>
                      </a:pPr>
                      <a:r>
                        <a:rPr lang="en-US" sz="1600" b="0" i="0" u="none" strike="noStrike" kern="1200" err="1">
                          <a:solidFill>
                            <a:srgbClr val="000000"/>
                          </a:solidFill>
                          <a:effectLst/>
                          <a:latin typeface="Arial"/>
                        </a:rPr>
                        <a:t>HellaSwag</a:t>
                      </a:r>
                      <a:br>
                        <a:rPr lang="en-US" sz="1600" b="0" i="0" u="none" strike="noStrike" kern="1200">
                          <a:solidFill>
                            <a:srgbClr val="000000"/>
                          </a:solidFill>
                          <a:effectLst/>
                          <a:latin typeface="Arial"/>
                        </a:rPr>
                      </a:br>
                      <a:r>
                        <a:rPr lang="en-US" sz="1600" b="0" i="0" u="none" strike="noStrike" kern="1200">
                          <a:solidFill>
                            <a:srgbClr val="000000"/>
                          </a:solidFill>
                          <a:effectLst/>
                          <a:latin typeface="Arial"/>
                        </a:rPr>
                        <a:t>+</a:t>
                      </a:r>
                      <a:endParaRPr lang="en-US" altLang="ko-KR" sz="2800" b="0" i="0" u="none" strike="noStrike">
                        <a:effectLst/>
                        <a:latin typeface="Arial"/>
                      </a:endParaRPr>
                    </a:p>
                    <a:p>
                      <a:pPr marL="0" algn="ctr" rtl="0" eaLnBrk="1" fontAlgn="ctr" latinLnBrk="1" hangingPunct="1">
                        <a:spcBef>
                          <a:spcPts val="0"/>
                        </a:spcBef>
                        <a:spcAft>
                          <a:spcPts val="0"/>
                        </a:spcAft>
                      </a:pPr>
                      <a:r>
                        <a:rPr lang="en-US" sz="1600" b="0" i="0" u="none" strike="noStrike" kern="1200">
                          <a:solidFill>
                            <a:srgbClr val="000000"/>
                          </a:solidFill>
                          <a:effectLst/>
                          <a:latin typeface="Arial"/>
                        </a:rPr>
                        <a:t>ARC</a:t>
                      </a:r>
                      <a:br>
                        <a:rPr lang="en-US" sz="1600" b="0" i="0" u="none" strike="noStrike" kern="1200">
                          <a:solidFill>
                            <a:srgbClr val="000000"/>
                          </a:solidFill>
                          <a:effectLst/>
                          <a:latin typeface="Arial"/>
                        </a:rPr>
                      </a:br>
                      <a:r>
                        <a:rPr lang="en-US" sz="1600" b="0" i="0" u="none" strike="noStrike" kern="1200">
                          <a:solidFill>
                            <a:srgbClr val="000000"/>
                          </a:solidFill>
                          <a:effectLst/>
                          <a:latin typeface="Arial"/>
                        </a:rPr>
                        <a:t>Challenge</a:t>
                      </a:r>
                      <a:endParaRPr lang="en-US" altLang="ko-KR" sz="2800" b="0" i="0" u="none" strike="noStrike">
                        <a:effectLst/>
                        <a:latin typeface="Arial"/>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6E-6</a:t>
                      </a:r>
                      <a:endParaRPr lang="en-US" altLang="ko-KR" sz="2800" b="0" i="0" u="none" strike="noStrike">
                        <a:effectLst/>
                        <a:latin typeface="Arial"/>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1</a:t>
                      </a:r>
                      <a:endParaRPr lang="en-US" altLang="ko-KR" sz="2800" b="0" i="0" u="none" strike="noStrike">
                        <a:effectLst/>
                        <a:latin typeface="Arial"/>
                        <a:ea typeface="맑은 고딕"/>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79.60</a:t>
                      </a:r>
                      <a:endParaRPr lang="en-US" altLang="ko-KR" sz="2800" b="0" i="0" u="none" strike="noStrike">
                        <a:effectLst/>
                        <a:latin typeface="Arial"/>
                        <a:ea typeface="맑은 고딕"/>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58.03</a:t>
                      </a:r>
                      <a:endParaRPr lang="en-US" altLang="ko-KR" sz="2800" b="0" i="0" u="none" strike="noStrike">
                        <a:effectLst/>
                        <a:latin typeface="Arial"/>
                        <a:ea typeface="맑은 고딕"/>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47.01</a:t>
                      </a:r>
                      <a:endParaRPr lang="en-US" altLang="ko-KR" sz="2800" b="0" i="0" u="none" strike="noStrike">
                        <a:effectLst/>
                        <a:latin typeface="Arial"/>
                        <a:ea typeface="맑은 고딕"/>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61.54</a:t>
                      </a:r>
                      <a:endParaRPr lang="en-US" altLang="ko-KR" sz="2800" b="0" i="0" u="none" strike="noStrike">
                        <a:effectLst/>
                        <a:latin typeface="Arial"/>
                        <a:ea typeface="맑은 고딕"/>
                      </a:endParaRPr>
                    </a:p>
                  </a:txBody>
                  <a:tcPr marL="63500" marR="63500" marT="63500" marB="63500" anchor="ctr">
                    <a:lnL>
                      <a:noFill/>
                    </a:lnL>
                    <a:lnR>
                      <a:noFill/>
                    </a:lnR>
                    <a:lnT w="28575"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616447195"/>
                  </a:ext>
                </a:extLst>
              </a:tr>
              <a:tr h="390271">
                <a:tc vMerge="1">
                  <a:txBody>
                    <a:bodyPr/>
                    <a:lstStyle/>
                    <a:p>
                      <a:endParaRPr lang="en-US"/>
                    </a:p>
                  </a:txBody>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7E-6</a:t>
                      </a:r>
                      <a:endParaRPr lang="en-US" altLang="ko-KR" sz="2800" b="0" i="0" u="none" strike="noStrike">
                        <a:effectLst/>
                        <a:latin typeface="Arial"/>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1</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79.54</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58.10</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47.78</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61.80</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extLst>
                  <a:ext uri="{0D108BD9-81ED-4DB2-BD59-A6C34878D82A}">
                    <a16:rowId xmlns:a16="http://schemas.microsoft.com/office/drawing/2014/main" val="2564259835"/>
                  </a:ext>
                </a:extLst>
              </a:tr>
              <a:tr h="390271">
                <a:tc vMerge="1">
                  <a:txBody>
                    <a:bodyPr/>
                    <a:lstStyle/>
                    <a:p>
                      <a:endParaRPr lang="en-US"/>
                    </a:p>
                  </a:txBody>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9E-6</a:t>
                      </a:r>
                      <a:endParaRPr lang="en-US" altLang="ko-KR" sz="2800" b="0" i="0" u="none" strike="noStrike">
                        <a:effectLst/>
                        <a:latin typeface="Arial"/>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1</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79.87</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58.08</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48.63</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62.19</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extLst>
                  <a:ext uri="{0D108BD9-81ED-4DB2-BD59-A6C34878D82A}">
                    <a16:rowId xmlns:a16="http://schemas.microsoft.com/office/drawing/2014/main" val="4089040044"/>
                  </a:ext>
                </a:extLst>
              </a:tr>
              <a:tr h="390271">
                <a:tc vMerge="1">
                  <a:txBody>
                    <a:bodyPr/>
                    <a:lstStyle/>
                    <a:p>
                      <a:endParaRPr lang="en-US"/>
                    </a:p>
                  </a:txBody>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1E-5</a:t>
                      </a:r>
                      <a:endParaRPr lang="en-US" altLang="ko-KR" sz="2800" b="0" i="0" u="none" strike="noStrike">
                        <a:effectLst/>
                        <a:latin typeface="Arial"/>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1</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79.98</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58.06</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49.06</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ea typeface="맑은 고딕"/>
                        </a:rPr>
                        <a:t>62.36</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extLst>
                  <a:ext uri="{0D108BD9-81ED-4DB2-BD59-A6C34878D82A}">
                    <a16:rowId xmlns:a16="http://schemas.microsoft.com/office/drawing/2014/main" val="545948385"/>
                  </a:ext>
                </a:extLst>
              </a:tr>
              <a:tr h="390271">
                <a:tc vMerge="1">
                  <a:txBody>
                    <a:bodyPr/>
                    <a:lstStyle/>
                    <a:p>
                      <a:endParaRPr lang="en-US"/>
                    </a:p>
                  </a:txBody>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a:rPr>
                        <a:t>9E-6</a:t>
                      </a:r>
                      <a:endParaRPr lang="en-US" altLang="ko-KR" sz="2800" b="0" i="0" u="none" strike="noStrike">
                        <a:effectLst/>
                        <a:latin typeface="Arial"/>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1" i="0" u="none" strike="noStrike" kern="1200">
                          <a:solidFill>
                            <a:srgbClr val="000000"/>
                          </a:solidFill>
                          <a:effectLst/>
                          <a:latin typeface="Arial"/>
                          <a:ea typeface="맑은 고딕"/>
                        </a:rPr>
                        <a:t>3</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a:ea typeface="맑은 고딕"/>
                        </a:rPr>
                        <a:t>79.54</a:t>
                      </a:r>
                      <a:endParaRPr lang="en-US" altLang="ko-KR" sz="2800" b="0" i="0" u="none" strike="noStrike">
                        <a:solidFill>
                          <a:srgbClr val="FF0000"/>
                        </a:solidFill>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a:ea typeface="맑은 고딕"/>
                        </a:rPr>
                        <a:t>62.16</a:t>
                      </a:r>
                      <a:endParaRPr lang="en-US" altLang="ko-KR" sz="2800" b="0" i="0" u="none" strike="noStrike">
                        <a:solidFill>
                          <a:srgbClr val="FF0000"/>
                        </a:solidFill>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a:ea typeface="맑은 고딕"/>
                        </a:rPr>
                        <a:t>50.6</a:t>
                      </a:r>
                      <a:endParaRPr lang="en-US" altLang="ko-KR" sz="2800" b="0" i="0" u="none" strike="noStrike">
                        <a:solidFill>
                          <a:srgbClr val="FF0000"/>
                        </a:solidFill>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a:ea typeface="맑은 고딕"/>
                        </a:rPr>
                        <a:t>64.10</a:t>
                      </a:r>
                      <a:endParaRPr lang="en-US" altLang="ko-KR" sz="2800" b="0" i="0" u="none" strike="noStrike">
                        <a:solidFill>
                          <a:srgbClr val="FF0000"/>
                        </a:solidFill>
                        <a:effectLst/>
                        <a:latin typeface="Arial"/>
                        <a:ea typeface="맑은 고딕"/>
                      </a:endParaRPr>
                    </a:p>
                  </a:txBody>
                  <a:tcPr marL="63500" marR="63500" marT="63500" marB="63500" anchor="ctr">
                    <a:lnL>
                      <a:noFill/>
                    </a:lnL>
                    <a:lnR>
                      <a:noFill/>
                    </a:lnR>
                    <a:lnT>
                      <a:noFill/>
                    </a:lnT>
                    <a:lnB>
                      <a:noFill/>
                    </a:lnB>
                    <a:noFill/>
                  </a:tcPr>
                </a:tc>
                <a:extLst>
                  <a:ext uri="{0D108BD9-81ED-4DB2-BD59-A6C34878D82A}">
                    <a16:rowId xmlns:a16="http://schemas.microsoft.com/office/drawing/2014/main" val="1106014693"/>
                  </a:ext>
                </a:extLst>
              </a:tr>
              <a:tr h="390271">
                <a:tc vMerge="1">
                  <a:txBody>
                    <a:bodyPr/>
                    <a:lstStyle/>
                    <a:p>
                      <a:endParaRPr lang="en-US"/>
                    </a:p>
                  </a:txBody>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rPr>
                        <a:t>8E-6</a:t>
                      </a:r>
                      <a:endParaRPr lang="en-US" altLang="ko-KR" sz="2800" b="0" i="0" u="none" strike="noStrike">
                        <a:effectLst/>
                        <a:latin typeface="Arial"/>
                      </a:endParaRPr>
                    </a:p>
                  </a:txBody>
                  <a:tcPr marL="63500" marR="63500" marT="63500" marB="63500" anchor="ctr">
                    <a:lnL>
                      <a:noFill/>
                    </a:lnL>
                    <a:lnR>
                      <a:noFill/>
                    </a:lnR>
                    <a:lnT>
                      <a:noFill/>
                    </a:lnT>
                    <a:lnB>
                      <a:noFill/>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3</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79.76</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61.94</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50.51</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64.07</a:t>
                      </a:r>
                      <a:endParaRPr lang="en-US" altLang="ko-KR" sz="2800" b="0" i="0" u="none" strike="noStrike">
                        <a:effectLst/>
                        <a:latin typeface="Arial"/>
                        <a:ea typeface="맑은 고딕"/>
                      </a:endParaRPr>
                    </a:p>
                  </a:txBody>
                  <a:tcPr marL="63500" marR="63500" marT="63500" marB="63500" anchor="ctr">
                    <a:lnL>
                      <a:noFill/>
                    </a:lnL>
                    <a:lnR>
                      <a:noFill/>
                    </a:lnR>
                    <a:lnT>
                      <a:noFill/>
                    </a:lnT>
                    <a:lnB>
                      <a:noFill/>
                    </a:lnB>
                    <a:noFill/>
                  </a:tcPr>
                </a:tc>
                <a:extLst>
                  <a:ext uri="{0D108BD9-81ED-4DB2-BD59-A6C34878D82A}">
                    <a16:rowId xmlns:a16="http://schemas.microsoft.com/office/drawing/2014/main" val="2346704874"/>
                  </a:ext>
                </a:extLst>
              </a:tr>
              <a:tr h="390271">
                <a:tc vMerge="1">
                  <a:txBody>
                    <a:bodyPr/>
                    <a:lstStyle/>
                    <a:p>
                      <a:endParaRPr lang="en-US"/>
                    </a:p>
                  </a:txBody>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rPr>
                        <a:t>7E-6</a:t>
                      </a:r>
                      <a:endParaRPr lang="en-US" altLang="ko-KR" sz="2800" b="0" i="0" u="none" strike="noStrike">
                        <a:effectLst/>
                        <a:latin typeface="Arial"/>
                      </a:endParaRPr>
                    </a:p>
                  </a:txBody>
                  <a:tcPr marL="63500" marR="63500" marT="63500" marB="63500" anchor="ctr">
                    <a:lnL>
                      <a:noFill/>
                    </a:lnL>
                    <a:lnR>
                      <a:noFill/>
                    </a:lnR>
                    <a:lnT>
                      <a:noFill/>
                    </a:lnT>
                    <a:lnB w="28575" cap="flat" cmpd="sng" algn="ctr">
                      <a:solidFill>
                        <a:schemeClr val="tx1"/>
                      </a:solidFill>
                      <a:prstDash val="solid"/>
                      <a:round/>
                      <a:headEnd type="none" w="med" len="med"/>
                      <a:tailEnd type="none" w="med" len="med"/>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3</a:t>
                      </a:r>
                      <a:endParaRPr lang="en-US" altLang="ko-KR" sz="2800" b="0" i="0" u="none" strike="noStrike">
                        <a:effectLst/>
                        <a:latin typeface="Arial"/>
                        <a:ea typeface="맑은 고딕"/>
                      </a:endParaRPr>
                    </a:p>
                  </a:txBody>
                  <a:tcPr marL="63500" marR="63500" marT="63500" marB="63500" anchor="ctr">
                    <a:lnL>
                      <a:noFill/>
                    </a:lnL>
                    <a:lnR>
                      <a:noFill/>
                    </a:lnR>
                    <a:lnT>
                      <a:noFill/>
                    </a:lnT>
                    <a:lnB w="28575" cap="flat" cmpd="sng" algn="ctr">
                      <a:solidFill>
                        <a:schemeClr val="tx1"/>
                      </a:solidFill>
                      <a:prstDash val="solid"/>
                      <a:round/>
                      <a:headEnd type="none" w="med" len="med"/>
                      <a:tailEnd type="none" w="med" len="med"/>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80.03</a:t>
                      </a:r>
                      <a:endParaRPr lang="en-US" altLang="ko-KR" sz="2800" b="0" i="0" u="none" strike="noStrike">
                        <a:effectLst/>
                        <a:latin typeface="Arial"/>
                        <a:ea typeface="맑은 고딕"/>
                      </a:endParaRPr>
                    </a:p>
                  </a:txBody>
                  <a:tcPr marL="63500" marR="63500" marT="63500" marB="63500" anchor="ctr">
                    <a:lnL>
                      <a:noFill/>
                    </a:lnL>
                    <a:lnR>
                      <a:noFill/>
                    </a:lnR>
                    <a:lnT>
                      <a:noFill/>
                    </a:lnT>
                    <a:lnB w="28575" cap="flat" cmpd="sng" algn="ctr">
                      <a:solidFill>
                        <a:schemeClr val="tx1"/>
                      </a:solidFill>
                      <a:prstDash val="solid"/>
                      <a:round/>
                      <a:headEnd type="none" w="med" len="med"/>
                      <a:tailEnd type="none" w="med" len="med"/>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61.09</a:t>
                      </a:r>
                      <a:endParaRPr lang="en-US" altLang="ko-KR" sz="2800" b="0" i="0" u="none" strike="noStrike">
                        <a:effectLst/>
                        <a:latin typeface="Arial"/>
                        <a:ea typeface="맑은 고딕"/>
                      </a:endParaRPr>
                    </a:p>
                  </a:txBody>
                  <a:tcPr marL="63500" marR="63500" marT="63500" marB="63500" anchor="ctr">
                    <a:lnL>
                      <a:noFill/>
                    </a:lnL>
                    <a:lnR>
                      <a:noFill/>
                    </a:lnR>
                    <a:lnT>
                      <a:noFill/>
                    </a:lnT>
                    <a:lnB w="28575" cap="flat" cmpd="sng" algn="ctr">
                      <a:solidFill>
                        <a:schemeClr val="tx1"/>
                      </a:solidFill>
                      <a:prstDash val="solid"/>
                      <a:round/>
                      <a:headEnd type="none" w="med" len="med"/>
                      <a:tailEnd type="none" w="med" len="med"/>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50.00</a:t>
                      </a:r>
                      <a:endParaRPr lang="en-US" altLang="ko-KR" sz="2800" b="0" i="0" u="none" strike="noStrike">
                        <a:effectLst/>
                        <a:latin typeface="Arial"/>
                        <a:ea typeface="맑은 고딕"/>
                      </a:endParaRPr>
                    </a:p>
                  </a:txBody>
                  <a:tcPr marL="63500" marR="63500" marT="63500" marB="63500" anchor="ctr">
                    <a:lnL>
                      <a:noFill/>
                    </a:lnL>
                    <a:lnR>
                      <a:noFill/>
                    </a:lnR>
                    <a:lnT>
                      <a:noFill/>
                    </a:lnT>
                    <a:lnB w="28575" cap="flat" cmpd="sng" algn="ctr">
                      <a:solidFill>
                        <a:schemeClr val="tx1"/>
                      </a:solidFill>
                      <a:prstDash val="solid"/>
                      <a:round/>
                      <a:headEnd type="none" w="med" len="med"/>
                      <a:tailEnd type="none" w="med" len="med"/>
                    </a:lnB>
                    <a:noFill/>
                  </a:tcPr>
                </a:tc>
                <a:tc>
                  <a:txBody>
                    <a:bodyPr/>
                    <a:lstStyle/>
                    <a:p>
                      <a:pPr marL="0" algn="ctr" rtl="0" eaLnBrk="1" fontAlgn="t" latinLnBrk="1" hangingPunct="1">
                        <a:spcBef>
                          <a:spcPts val="0"/>
                        </a:spcBef>
                        <a:spcAft>
                          <a:spcPts val="0"/>
                        </a:spcAft>
                      </a:pPr>
                      <a:r>
                        <a:rPr lang="en-US" sz="1600" b="0" i="0" u="none" strike="noStrike" kern="1200">
                          <a:solidFill>
                            <a:srgbClr val="000000"/>
                          </a:solidFill>
                          <a:effectLst/>
                          <a:latin typeface="Arial"/>
                          <a:ea typeface="맑은 고딕"/>
                        </a:rPr>
                        <a:t>63.70</a:t>
                      </a:r>
                      <a:endParaRPr lang="en-US" altLang="ko-KR" sz="2800" b="0" i="0" u="none" strike="noStrike">
                        <a:effectLst/>
                        <a:latin typeface="Arial"/>
                        <a:ea typeface="맑은 고딕"/>
                      </a:endParaRPr>
                    </a:p>
                  </a:txBody>
                  <a:tcPr marL="63500" marR="63500" marT="63500" marB="63500" anchor="ctr">
                    <a:lnL>
                      <a:noFill/>
                    </a:lnL>
                    <a:lnR>
                      <a:noFill/>
                    </a:lnR>
                    <a:lnT>
                      <a:noFill/>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5957528"/>
                  </a:ext>
                </a:extLst>
              </a:tr>
            </a:tbl>
          </a:graphicData>
        </a:graphic>
      </p:graphicFrame>
      <p:graphicFrame>
        <p:nvGraphicFramePr>
          <p:cNvPr id="5" name="표 4">
            <a:extLst>
              <a:ext uri="{FF2B5EF4-FFF2-40B4-BE49-F238E27FC236}">
                <a16:creationId xmlns:a16="http://schemas.microsoft.com/office/drawing/2014/main" id="{CBCF994D-F5CE-E446-8786-23EAB67DBFF0}"/>
              </a:ext>
            </a:extLst>
          </p:cNvPr>
          <p:cNvGraphicFramePr>
            <a:graphicFrameLocks noGrp="1"/>
          </p:cNvGraphicFramePr>
          <p:nvPr>
            <p:extLst>
              <p:ext uri="{D42A27DB-BD31-4B8C-83A1-F6EECF244321}">
                <p14:modId xmlns:p14="http://schemas.microsoft.com/office/powerpoint/2010/main" val="3103798996"/>
              </p:ext>
            </p:extLst>
          </p:nvPr>
        </p:nvGraphicFramePr>
        <p:xfrm>
          <a:off x="2060259" y="5827378"/>
          <a:ext cx="8307673" cy="412496"/>
        </p:xfrm>
        <a:graphic>
          <a:graphicData uri="http://schemas.openxmlformats.org/drawingml/2006/table">
            <a:tbl>
              <a:tblPr bandRow="1">
                <a:tableStyleId>{5C22544A-7EE6-4342-B048-85BDC9FD1C3A}</a:tableStyleId>
              </a:tblPr>
              <a:tblGrid>
                <a:gridCol w="3614997">
                  <a:extLst>
                    <a:ext uri="{9D8B030D-6E8A-4147-A177-3AD203B41FA5}">
                      <a16:colId xmlns:a16="http://schemas.microsoft.com/office/drawing/2014/main" val="490733451"/>
                    </a:ext>
                  </a:extLst>
                </a:gridCol>
                <a:gridCol w="1173169">
                  <a:extLst>
                    <a:ext uri="{9D8B030D-6E8A-4147-A177-3AD203B41FA5}">
                      <a16:colId xmlns:a16="http://schemas.microsoft.com/office/drawing/2014/main" val="2947787690"/>
                    </a:ext>
                  </a:extLst>
                </a:gridCol>
                <a:gridCol w="1173169">
                  <a:extLst>
                    <a:ext uri="{9D8B030D-6E8A-4147-A177-3AD203B41FA5}">
                      <a16:colId xmlns:a16="http://schemas.microsoft.com/office/drawing/2014/main" val="3856584094"/>
                    </a:ext>
                  </a:extLst>
                </a:gridCol>
                <a:gridCol w="1173169">
                  <a:extLst>
                    <a:ext uri="{9D8B030D-6E8A-4147-A177-3AD203B41FA5}">
                      <a16:colId xmlns:a16="http://schemas.microsoft.com/office/drawing/2014/main" val="3129352436"/>
                    </a:ext>
                  </a:extLst>
                </a:gridCol>
                <a:gridCol w="1173169">
                  <a:extLst>
                    <a:ext uri="{9D8B030D-6E8A-4147-A177-3AD203B41FA5}">
                      <a16:colId xmlns:a16="http://schemas.microsoft.com/office/drawing/2014/main" val="3140185665"/>
                    </a:ext>
                  </a:extLst>
                </a:gridCol>
              </a:tblGrid>
              <a:tr h="390271">
                <a:tc>
                  <a:txBody>
                    <a:bodyPr/>
                    <a:lstStyle/>
                    <a:p>
                      <a:pPr marL="0" algn="ctr" rtl="0" eaLnBrk="1" fontAlgn="ctr" latinLnBrk="1" hangingPunct="1">
                        <a:spcBef>
                          <a:spcPts val="0"/>
                        </a:spcBef>
                        <a:spcAft>
                          <a:spcPts val="0"/>
                        </a:spcAft>
                      </a:pPr>
                      <a:r>
                        <a:rPr lang="en-US" altLang="ko-KR" sz="1800" b="0" i="0" u="none" strike="noStrike">
                          <a:effectLst/>
                          <a:latin typeface="Arial"/>
                          <a:ea typeface="맑은 고딕"/>
                        </a:rPr>
                        <a:t>baseline</a:t>
                      </a:r>
                    </a:p>
                  </a:txBody>
                  <a:tcPr marL="63500" marR="63500" marT="63500" marB="63500"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77.15</a:t>
                      </a:r>
                      <a:endParaRPr lang="en-US" altLang="ko-KR" sz="2800" b="0" i="0" u="none" strike="noStrike">
                        <a:effectLst/>
                        <a:latin typeface="Arial"/>
                      </a:endParaRPr>
                    </a:p>
                  </a:txBody>
                  <a:tcPr marL="84328" marR="84328" marT="84328" marB="84328"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57.44</a:t>
                      </a:r>
                      <a:endParaRPr lang="en-US" altLang="ko-KR" sz="2800" b="0" i="0" u="none" strike="noStrike">
                        <a:effectLst/>
                        <a:latin typeface="Arial"/>
                      </a:endParaRPr>
                    </a:p>
                  </a:txBody>
                  <a:tcPr marL="84328" marR="84328" marT="84328" marB="84328"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44.11</a:t>
                      </a:r>
                      <a:endParaRPr lang="en-US" altLang="ko-KR" sz="2800" b="0" i="0" u="none" strike="noStrike">
                        <a:effectLst/>
                        <a:latin typeface="Arial"/>
                      </a:endParaRPr>
                    </a:p>
                  </a:txBody>
                  <a:tcPr marL="84328" marR="84328" marT="84328" marB="84328"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a:rPr>
                        <a:t>59.57</a:t>
                      </a:r>
                      <a:endParaRPr lang="en-US" altLang="ko-KR" sz="2800" b="0" i="0" u="none" strike="noStrike">
                        <a:effectLst/>
                        <a:latin typeface="Arial"/>
                      </a:endParaRPr>
                    </a:p>
                  </a:txBody>
                  <a:tcPr marL="84328" marR="84328" marT="84328" marB="84328" anchor="ct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2357734"/>
                  </a:ext>
                </a:extLst>
              </a:tr>
            </a:tbl>
          </a:graphicData>
        </a:graphic>
      </p:graphicFrame>
    </p:spTree>
    <p:extLst>
      <p:ext uri="{BB962C8B-B14F-4D97-AF65-F5344CB8AC3E}">
        <p14:creationId xmlns:p14="http://schemas.microsoft.com/office/powerpoint/2010/main" val="16152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8</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7575856" cy="584775"/>
          </a:xfrm>
          <a:prstGeom prst="rect">
            <a:avLst/>
          </a:prstGeom>
          <a:noFill/>
        </p:spPr>
        <p:txBody>
          <a:bodyPr wrap="none" lIns="91440" tIns="45720" rIns="91440" bIns="45720" rtlCol="0" anchor="t">
            <a:spAutoFit/>
          </a:bodyPr>
          <a:lstStyle/>
          <a:p>
            <a:r>
              <a:rPr lang="en-US" altLang="ko-KR" sz="3200" b="1">
                <a:latin typeface="Calibri"/>
                <a:ea typeface="Calibri" panose="020F0502020204030204" pitchFamily="34" charset="0"/>
                <a:cs typeface="Calibri"/>
              </a:rPr>
              <a:t>Prel</a:t>
            </a:r>
            <a:r>
              <a:rPr lang="en-US" altLang="ko-KR" sz="3200" b="1">
                <a:latin typeface="Calibri"/>
                <a:cs typeface="Calibri"/>
              </a:rPr>
              <a:t>iminary Stage </a:t>
            </a:r>
            <a:r>
              <a:rPr lang="en-US" sz="3200" b="1">
                <a:latin typeface="Calibri"/>
                <a:cs typeface="Calibri"/>
              </a:rPr>
              <a:t>– Algorithm Optimization</a:t>
            </a:r>
            <a:endParaRPr lang="en-US" altLang="ko-KR" sz="3200" b="1">
              <a:latin typeface="Calibri"/>
              <a:cs typeface="Calibri"/>
            </a:endParaRP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85800" y="1282472"/>
            <a:ext cx="10846800" cy="4464496"/>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mn-lt"/>
                <a:cs typeface="Calibri"/>
              </a:rPr>
              <a:t>Goal: Model size↓, but want </a:t>
            </a:r>
            <a:r>
              <a:rPr lang="en-US" altLang="ja-JP">
                <a:solidFill>
                  <a:srgbClr val="000000"/>
                </a:solidFill>
                <a:latin typeface="Calibri"/>
                <a:ea typeface="+mn-lt"/>
                <a:cs typeface="Calibri"/>
              </a:rPr>
              <a:t>to maintain accuracy</a:t>
            </a:r>
            <a:endParaRPr lang="en-US"/>
          </a:p>
          <a:p>
            <a:pPr marL="0" indent="0">
              <a:buNone/>
            </a:pPr>
            <a:r>
              <a:rPr lang="en-US" sz="2400">
                <a:solidFill>
                  <a:srgbClr val="000000"/>
                </a:solidFill>
                <a:latin typeface="Calibri"/>
                <a:ea typeface="+mn-lt"/>
                <a:cs typeface="Calibri"/>
              </a:rPr>
              <a:t>   → QA-</a:t>
            </a:r>
            <a:r>
              <a:rPr lang="en-US" sz="2400" err="1">
                <a:solidFill>
                  <a:srgbClr val="000000"/>
                </a:solidFill>
                <a:latin typeface="Calibri"/>
                <a:ea typeface="+mn-lt"/>
                <a:cs typeface="Calibri"/>
              </a:rPr>
              <a:t>LoRA</a:t>
            </a:r>
            <a:r>
              <a:rPr lang="en-US" sz="2400">
                <a:solidFill>
                  <a:srgbClr val="000000"/>
                </a:solidFill>
                <a:latin typeface="Calibri"/>
                <a:ea typeface="+mn-lt"/>
                <a:cs typeface="Calibri"/>
              </a:rPr>
              <a:t>*: Parameter-efficient Quantization-aware Fine-Tuning</a:t>
            </a:r>
            <a:endParaRPr lang="en-US" sz="2400">
              <a:ea typeface="맑은 고딕"/>
            </a:endParaRPr>
          </a:p>
          <a:p>
            <a:endParaRPr lang="en-US" sz="2400">
              <a:solidFill>
                <a:srgbClr val="000000"/>
              </a:solidFill>
              <a:latin typeface="Calibri"/>
              <a:ea typeface="+mn-lt"/>
              <a:cs typeface="Calibri"/>
            </a:endParaRPr>
          </a:p>
          <a:p>
            <a:r>
              <a:rPr lang="en-US" sz="2400">
                <a:solidFill>
                  <a:srgbClr val="000000"/>
                </a:solidFill>
                <a:latin typeface="Calibri"/>
                <a:ea typeface="+mn-lt"/>
                <a:cs typeface="Calibri"/>
              </a:rPr>
              <a:t>Unlike other methods, it can maintain bit precision even after merging adapters</a:t>
            </a:r>
            <a:endParaRPr lang="en-US" sz="2400">
              <a:ea typeface="맑은 고딕"/>
            </a:endParaRPr>
          </a:p>
          <a:p>
            <a:endParaRPr lang="en-US" altLang="ja-JP">
              <a:latin typeface="Calibri"/>
              <a:ea typeface="맑은 고딕"/>
              <a:cs typeface="Calibri" panose="020F0502020204030204" pitchFamily="34" charset="0"/>
            </a:endParaRPr>
          </a:p>
        </p:txBody>
      </p:sp>
      <p:pic>
        <p:nvPicPr>
          <p:cNvPr id="7" name="Picture 6" descr="A diagram of a diagram&#10;&#10;Description automatically generated">
            <a:extLst>
              <a:ext uri="{FF2B5EF4-FFF2-40B4-BE49-F238E27FC236}">
                <a16:creationId xmlns:a16="http://schemas.microsoft.com/office/drawing/2014/main" id="{54F62BCE-1910-857E-9760-819228EF3C99}"/>
              </a:ext>
            </a:extLst>
          </p:cNvPr>
          <p:cNvPicPr>
            <a:picLocks noChangeAspect="1"/>
          </p:cNvPicPr>
          <p:nvPr/>
        </p:nvPicPr>
        <p:blipFill>
          <a:blip r:embed="rId3"/>
          <a:stretch>
            <a:fillRect/>
          </a:stretch>
        </p:blipFill>
        <p:spPr>
          <a:xfrm>
            <a:off x="2547036" y="3223311"/>
            <a:ext cx="7097927" cy="3088674"/>
          </a:xfrm>
          <a:prstGeom prst="rect">
            <a:avLst/>
          </a:prstGeom>
        </p:spPr>
      </p:pic>
      <p:pic>
        <p:nvPicPr>
          <p:cNvPr id="8" name="Picture 7" descr="A black rectangle with red border&#10;&#10;Description automatically generated">
            <a:extLst>
              <a:ext uri="{FF2B5EF4-FFF2-40B4-BE49-F238E27FC236}">
                <a16:creationId xmlns:a16="http://schemas.microsoft.com/office/drawing/2014/main" id="{5FC10DE9-EE4F-975A-0226-46C58CA1C09E}"/>
              </a:ext>
            </a:extLst>
          </p:cNvPr>
          <p:cNvPicPr>
            <a:picLocks noChangeAspect="1"/>
          </p:cNvPicPr>
          <p:nvPr/>
        </p:nvPicPr>
        <p:blipFill>
          <a:blip r:embed="rId4"/>
          <a:stretch>
            <a:fillRect/>
          </a:stretch>
        </p:blipFill>
        <p:spPr>
          <a:xfrm>
            <a:off x="7321636" y="3225114"/>
            <a:ext cx="2316377" cy="2096529"/>
          </a:xfrm>
          <a:prstGeom prst="rect">
            <a:avLst/>
          </a:prstGeom>
        </p:spPr>
      </p:pic>
      <p:sp>
        <p:nvSpPr>
          <p:cNvPr id="10" name="TextBox 9">
            <a:extLst>
              <a:ext uri="{FF2B5EF4-FFF2-40B4-BE49-F238E27FC236}">
                <a16:creationId xmlns:a16="http://schemas.microsoft.com/office/drawing/2014/main" id="{C20C6F79-EBCF-C2DC-6BA0-301382261C2E}"/>
              </a:ext>
            </a:extLst>
          </p:cNvPr>
          <p:cNvSpPr txBox="1"/>
          <p:nvPr/>
        </p:nvSpPr>
        <p:spPr>
          <a:xfrm>
            <a:off x="327454" y="6557318"/>
            <a:ext cx="789184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222222"/>
                </a:solidFill>
                <a:latin typeface="Arial"/>
                <a:ea typeface="맑은 고딕"/>
              </a:rPr>
              <a:t>- * Xu, Yuhui, et al. "Qa-lora: Quantization-aware low-rank adaptation of large language models." </a:t>
            </a:r>
            <a:r>
              <a:rPr lang="en-US" sz="1000" i="1">
                <a:solidFill>
                  <a:srgbClr val="222222"/>
                </a:solidFill>
                <a:latin typeface="Arial"/>
                <a:ea typeface="맑은 고딕"/>
              </a:rPr>
              <a:t>arXiv preprint arXiv:2309.14717</a:t>
            </a:r>
            <a:r>
              <a:rPr lang="en-US" sz="1000">
                <a:solidFill>
                  <a:srgbClr val="222222"/>
                </a:solidFill>
                <a:latin typeface="Arial"/>
                <a:ea typeface="맑은 고딕"/>
              </a:rPr>
              <a:t> (2023).</a:t>
            </a:r>
          </a:p>
        </p:txBody>
      </p:sp>
    </p:spTree>
    <p:extLst>
      <p:ext uri="{BB962C8B-B14F-4D97-AF65-F5344CB8AC3E}">
        <p14:creationId xmlns:p14="http://schemas.microsoft.com/office/powerpoint/2010/main" val="405646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5C93919-41FA-4B8F-8ED2-31C2EC5B59C4}"/>
              </a:ext>
            </a:extLst>
          </p:cNvPr>
          <p:cNvSpPr>
            <a:spLocks noGrp="1"/>
          </p:cNvSpPr>
          <p:nvPr>
            <p:ph type="sldNum" sz="quarter" idx="12"/>
          </p:nvPr>
        </p:nvSpPr>
        <p:spPr/>
        <p:txBody>
          <a:bodyPr/>
          <a:lstStyle/>
          <a:p>
            <a:fld id="{9D1B9D8C-A161-4084-924B-59152344AFCF}" type="slidenum">
              <a:rPr lang="ko-KR" altLang="en-US" smtClean="0"/>
              <a:t>9</a:t>
            </a:fld>
            <a:endParaRPr lang="ko-KR" altLang="en-US"/>
          </a:p>
        </p:txBody>
      </p:sp>
      <p:sp>
        <p:nvSpPr>
          <p:cNvPr id="3" name="11 CuadroTexto">
            <a:extLst>
              <a:ext uri="{FF2B5EF4-FFF2-40B4-BE49-F238E27FC236}">
                <a16:creationId xmlns:a16="http://schemas.microsoft.com/office/drawing/2014/main" id="{44CE1479-A7E6-4DBD-91EE-7EBF3F73B268}"/>
              </a:ext>
            </a:extLst>
          </p:cNvPr>
          <p:cNvSpPr txBox="1"/>
          <p:nvPr/>
        </p:nvSpPr>
        <p:spPr>
          <a:xfrm>
            <a:off x="330200" y="166829"/>
            <a:ext cx="7575856" cy="584775"/>
          </a:xfrm>
          <a:prstGeom prst="rect">
            <a:avLst/>
          </a:prstGeom>
          <a:noFill/>
        </p:spPr>
        <p:txBody>
          <a:bodyPr wrap="none" lIns="91440" tIns="45720" rIns="91440" bIns="45720" rtlCol="0" anchor="t">
            <a:spAutoFit/>
          </a:bodyPr>
          <a:lstStyle/>
          <a:p>
            <a:r>
              <a:rPr lang="en-US" altLang="ko-KR" sz="3200" b="1">
                <a:latin typeface="Calibri"/>
                <a:ea typeface="Calibri" panose="020F0502020204030204" pitchFamily="34" charset="0"/>
                <a:cs typeface="Calibri"/>
              </a:rPr>
              <a:t>Prel</a:t>
            </a:r>
            <a:r>
              <a:rPr lang="en-US" altLang="ko-KR" sz="3200" b="1">
                <a:latin typeface="Calibri"/>
                <a:cs typeface="Calibri"/>
              </a:rPr>
              <a:t>iminary Stage </a:t>
            </a:r>
            <a:r>
              <a:rPr lang="en-US" sz="3200" b="1">
                <a:latin typeface="Calibri"/>
                <a:cs typeface="Calibri"/>
              </a:rPr>
              <a:t>– Algorithm Optimization</a:t>
            </a:r>
            <a:endParaRPr lang="en-US" altLang="ko-KR" sz="3200" b="1">
              <a:latin typeface="Calibri"/>
              <a:cs typeface="Calibri"/>
            </a:endParaRPr>
          </a:p>
        </p:txBody>
      </p:sp>
      <p:sp>
        <p:nvSpPr>
          <p:cNvPr id="4" name="Rectangle 3">
            <a:extLst>
              <a:ext uri="{FF2B5EF4-FFF2-40B4-BE49-F238E27FC236}">
                <a16:creationId xmlns:a16="http://schemas.microsoft.com/office/drawing/2014/main" id="{0F0680B8-3FCC-4673-8F19-CAEC6C40DCC2}"/>
              </a:ext>
            </a:extLst>
          </p:cNvPr>
          <p:cNvSpPr txBox="1">
            <a:spLocks noChangeArrowheads="1"/>
          </p:cNvSpPr>
          <p:nvPr/>
        </p:nvSpPr>
        <p:spPr>
          <a:xfrm>
            <a:off x="672599" y="1196752"/>
            <a:ext cx="10846800" cy="4464496"/>
          </a:xfrm>
          <a:prstGeom prst="rect">
            <a:avLst/>
          </a:prstGeom>
        </p:spPr>
        <p:txBody>
          <a:bodyPr lIns="91440" tIns="45720" rIns="91440" bIns="45720" anchor="t"/>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a:latin typeface="Calibri"/>
                <a:ea typeface="+mn-lt"/>
                <a:cs typeface="Calibri"/>
              </a:rPr>
              <a:t>QA-</a:t>
            </a:r>
            <a:r>
              <a:rPr lang="en-US" altLang="ja-JP" err="1">
                <a:latin typeface="Calibri"/>
                <a:ea typeface="+mn-lt"/>
                <a:cs typeface="Calibri"/>
              </a:rPr>
              <a:t>LoRA</a:t>
            </a:r>
            <a:r>
              <a:rPr lang="en-US" altLang="ja-JP">
                <a:solidFill>
                  <a:srgbClr val="000000"/>
                </a:solidFill>
                <a:latin typeface="Calibri"/>
                <a:ea typeface="+mn-lt"/>
                <a:cs typeface="Calibri"/>
              </a:rPr>
              <a:t> Results</a:t>
            </a:r>
            <a:endParaRPr lang="en-US">
              <a:solidFill>
                <a:srgbClr val="000000"/>
              </a:solidFill>
              <a:latin typeface="맑은 고딕"/>
              <a:ea typeface="+mn-lt"/>
              <a:cs typeface="Calibri"/>
            </a:endParaRPr>
          </a:p>
          <a:p>
            <a:pPr lvl="1">
              <a:buFont typeface="Courier New" panose="020B0604020202020204" pitchFamily="34" charset="0"/>
              <a:buChar char="o"/>
            </a:pPr>
            <a:r>
              <a:rPr lang="en-US" sz="2000">
                <a:solidFill>
                  <a:srgbClr val="000000"/>
                </a:solidFill>
                <a:latin typeface="Calibri"/>
                <a:ea typeface="+mn-lt"/>
                <a:cs typeface="Calibri"/>
              </a:rPr>
              <a:t>Quantization configuration: 4-bit, group size 128, min-max asymmetric</a:t>
            </a:r>
            <a:endParaRPr lang="en-US" sz="2000">
              <a:ea typeface="맑은 고딕"/>
            </a:endParaRPr>
          </a:p>
          <a:p>
            <a:pPr lvl="1">
              <a:buFont typeface="Courier New" panose="020B0604020202020204" pitchFamily="34" charset="0"/>
              <a:buChar char="o"/>
            </a:pPr>
            <a:r>
              <a:rPr lang="en-US" sz="2000">
                <a:solidFill>
                  <a:srgbClr val="000000"/>
                </a:solidFill>
                <a:latin typeface="Calibri"/>
                <a:ea typeface="+mn-lt"/>
                <a:cs typeface="Calibri"/>
              </a:rPr>
              <a:t>Achieved less than 1% accuracy degradation compared to Fine-tuned FP model</a:t>
            </a:r>
            <a:endParaRPr lang="en-US" sz="2000">
              <a:ea typeface="맑은 고딕"/>
            </a:endParaRPr>
          </a:p>
          <a:p>
            <a:pPr lvl="1">
              <a:buFont typeface="Courier New" panose="020B0604020202020204" pitchFamily="34" charset="0"/>
              <a:buChar char="o"/>
            </a:pPr>
            <a:r>
              <a:rPr lang="en-US" sz="2000">
                <a:solidFill>
                  <a:srgbClr val="000000"/>
                </a:solidFill>
                <a:latin typeface="Calibri"/>
                <a:ea typeface="+mn-lt"/>
                <a:cs typeface="Calibri"/>
              </a:rPr>
              <a:t>Max </a:t>
            </a:r>
            <a:r>
              <a:rPr lang="en-US" sz="2000" err="1">
                <a:solidFill>
                  <a:srgbClr val="000000"/>
                </a:solidFill>
                <a:latin typeface="Calibri"/>
                <a:ea typeface="+mn-lt"/>
                <a:cs typeface="Calibri"/>
              </a:rPr>
              <a:t>VRAM</a:t>
            </a:r>
            <a:r>
              <a:rPr lang="en-US" sz="2000">
                <a:solidFill>
                  <a:srgbClr val="000000"/>
                </a:solidFill>
                <a:latin typeface="Calibri"/>
                <a:ea typeface="+mn-lt"/>
                <a:cs typeface="Calibri"/>
              </a:rPr>
              <a:t>: 21047MB → 7742MB</a:t>
            </a:r>
            <a:endParaRPr lang="en-US" sz="2000">
              <a:ea typeface="맑은 고딕"/>
            </a:endParaRPr>
          </a:p>
          <a:p>
            <a:endParaRPr lang="en-US" altLang="ja-JP">
              <a:latin typeface="Calibri"/>
              <a:ea typeface="맑은 고딕"/>
              <a:cs typeface="Calibri"/>
            </a:endParaRPr>
          </a:p>
          <a:p>
            <a:endParaRPr lang="en-US" altLang="ja-JP">
              <a:latin typeface="Calibri"/>
              <a:ea typeface="맑은 고딕"/>
              <a:cs typeface="Calibri" panose="020F0502020204030204" pitchFamily="34" charset="0"/>
            </a:endParaRPr>
          </a:p>
        </p:txBody>
      </p:sp>
      <p:graphicFrame>
        <p:nvGraphicFramePr>
          <p:cNvPr id="7" name="Table 6">
            <a:extLst>
              <a:ext uri="{FF2B5EF4-FFF2-40B4-BE49-F238E27FC236}">
                <a16:creationId xmlns:a16="http://schemas.microsoft.com/office/drawing/2014/main" id="{F1268F37-9259-A902-8E3F-EFD24F140E45}"/>
              </a:ext>
            </a:extLst>
          </p:cNvPr>
          <p:cNvGraphicFramePr>
            <a:graphicFrameLocks noGrp="1"/>
          </p:cNvGraphicFramePr>
          <p:nvPr>
            <p:extLst>
              <p:ext uri="{D42A27DB-BD31-4B8C-83A1-F6EECF244321}">
                <p14:modId xmlns:p14="http://schemas.microsoft.com/office/powerpoint/2010/main" val="4128359734"/>
              </p:ext>
            </p:extLst>
          </p:nvPr>
        </p:nvGraphicFramePr>
        <p:xfrm>
          <a:off x="1304309" y="2865111"/>
          <a:ext cx="9609496" cy="2915920"/>
        </p:xfrm>
        <a:graphic>
          <a:graphicData uri="http://schemas.openxmlformats.org/drawingml/2006/table">
            <a:tbl>
              <a:tblPr bandRow="1">
                <a:tableStyleId>{5C22544A-7EE6-4342-B048-85BDC9FD1C3A}</a:tableStyleId>
              </a:tblPr>
              <a:tblGrid>
                <a:gridCol w="2231524">
                  <a:extLst>
                    <a:ext uri="{9D8B030D-6E8A-4147-A177-3AD203B41FA5}">
                      <a16:colId xmlns:a16="http://schemas.microsoft.com/office/drawing/2014/main" val="1275011938"/>
                    </a:ext>
                  </a:extLst>
                </a:gridCol>
                <a:gridCol w="1603908">
                  <a:extLst>
                    <a:ext uri="{9D8B030D-6E8A-4147-A177-3AD203B41FA5}">
                      <a16:colId xmlns:a16="http://schemas.microsoft.com/office/drawing/2014/main" val="73490684"/>
                    </a:ext>
                  </a:extLst>
                </a:gridCol>
                <a:gridCol w="1032080">
                  <a:extLst>
                    <a:ext uri="{9D8B030D-6E8A-4147-A177-3AD203B41FA5}">
                      <a16:colId xmlns:a16="http://schemas.microsoft.com/office/drawing/2014/main" val="2437776027"/>
                    </a:ext>
                  </a:extLst>
                </a:gridCol>
                <a:gridCol w="1185496">
                  <a:extLst>
                    <a:ext uri="{9D8B030D-6E8A-4147-A177-3AD203B41FA5}">
                      <a16:colId xmlns:a16="http://schemas.microsoft.com/office/drawing/2014/main" val="115034052"/>
                    </a:ext>
                  </a:extLst>
                </a:gridCol>
                <a:gridCol w="1185496">
                  <a:extLst>
                    <a:ext uri="{9D8B030D-6E8A-4147-A177-3AD203B41FA5}">
                      <a16:colId xmlns:a16="http://schemas.microsoft.com/office/drawing/2014/main" val="2641209502"/>
                    </a:ext>
                  </a:extLst>
                </a:gridCol>
                <a:gridCol w="1185496">
                  <a:extLst>
                    <a:ext uri="{9D8B030D-6E8A-4147-A177-3AD203B41FA5}">
                      <a16:colId xmlns:a16="http://schemas.microsoft.com/office/drawing/2014/main" val="4176731755"/>
                    </a:ext>
                  </a:extLst>
                </a:gridCol>
                <a:gridCol w="1185496">
                  <a:extLst>
                    <a:ext uri="{9D8B030D-6E8A-4147-A177-3AD203B41FA5}">
                      <a16:colId xmlns:a16="http://schemas.microsoft.com/office/drawing/2014/main" val="591223436"/>
                    </a:ext>
                  </a:extLst>
                </a:gridCol>
              </a:tblGrid>
              <a:tr h="523218">
                <a:tc>
                  <a:txBody>
                    <a:bodyPr/>
                    <a:lstStyle/>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Method</a:t>
                      </a:r>
                      <a:endParaRPr lang="en-US" altLang="ko-KR" sz="1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Learning</a:t>
                      </a:r>
                      <a:endParaRPr lang="en-US" altLang="ko-KR" sz="1800" b="0" i="0" u="none" strike="noStrike">
                        <a:effectLst/>
                        <a:latin typeface="Arial" panose="020B0604020202020204" pitchFamily="34" charset="0"/>
                      </a:endParaRPr>
                    </a:p>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rate</a:t>
                      </a:r>
                      <a:endParaRPr lang="en-US" altLang="ko-KR" sz="1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Epoch</a:t>
                      </a:r>
                      <a:endParaRPr lang="en-US" altLang="ko-KR" sz="1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PIQA</a:t>
                      </a:r>
                      <a:endParaRPr lang="en-US" altLang="ko-KR" sz="1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HellaSwag</a:t>
                      </a:r>
                      <a:endParaRPr lang="en-US" altLang="ko-KR" sz="1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ARC</a:t>
                      </a:r>
                      <a:endParaRPr lang="en-US" altLang="ko-KR" sz="1800" b="0" i="0" u="none" strike="noStrike">
                        <a:effectLst/>
                        <a:latin typeface="Arial" panose="020B0604020202020204" pitchFamily="34" charset="0"/>
                      </a:endParaRPr>
                    </a:p>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Challenge</a:t>
                      </a:r>
                      <a:endParaRPr lang="en-US" altLang="ko-KR" sz="1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Average</a:t>
                      </a:r>
                      <a:endParaRPr lang="en-US" altLang="ko-KR" sz="1800" b="0" i="0" u="none" strike="noStrike">
                        <a:effectLst/>
                        <a:latin typeface="Arial" panose="020B0604020202020204" pitchFamily="34" charset="0"/>
                      </a:endParaRPr>
                    </a:p>
                    <a:p>
                      <a:pPr marL="0" algn="ctr" rtl="0" eaLnBrk="1" fontAlgn="ctr" latinLnBrk="1" hangingPunct="1">
                        <a:spcBef>
                          <a:spcPts val="0"/>
                        </a:spcBef>
                        <a:spcAft>
                          <a:spcPts val="0"/>
                        </a:spcAft>
                      </a:pPr>
                      <a:r>
                        <a:rPr lang="en-US" sz="1400" b="0" i="0" u="none" strike="noStrike" kern="1200">
                          <a:solidFill>
                            <a:srgbClr val="000000"/>
                          </a:solidFill>
                          <a:effectLst/>
                          <a:latin typeface="Arial" panose="020B0604020202020204" pitchFamily="34" charset="0"/>
                        </a:rPr>
                        <a:t>accuracy</a:t>
                      </a:r>
                      <a:endParaRPr lang="en-US" altLang="ko-KR" sz="1800" b="0" i="0" u="none" strike="noStrike">
                        <a:effectLst/>
                        <a:latin typeface="Arial" panose="020B0604020202020204" pitchFamily="34" charset="0"/>
                      </a:endParaRPr>
                    </a:p>
                  </a:txBody>
                  <a:tcPr marL="84328" marR="84328" marT="84328" marB="84328" anchor="ctr">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9691329"/>
                  </a:ext>
                </a:extLst>
              </a:tr>
              <a:tr h="474622">
                <a:tc>
                  <a:txBody>
                    <a:bodyPr/>
                    <a:lstStyle/>
                    <a:p>
                      <a:pPr marL="0" algn="ctr" rtl="0" eaLnBrk="1" fontAlgn="ctr" latinLnBrk="1" hangingPunct="1">
                        <a:spcBef>
                          <a:spcPts val="0"/>
                        </a:spcBef>
                        <a:spcAft>
                          <a:spcPts val="0"/>
                        </a:spcAft>
                      </a:pPr>
                      <a:r>
                        <a:rPr lang="en-US" sz="1200" b="0" i="0" u="none" strike="noStrike" kern="1200">
                          <a:solidFill>
                            <a:srgbClr val="000000"/>
                          </a:solidFill>
                          <a:effectLst/>
                          <a:latin typeface="Arial" panose="020B0604020202020204" pitchFamily="34" charset="0"/>
                        </a:rPr>
                        <a:t>Pre-Trained</a:t>
                      </a:r>
                      <a:endParaRPr lang="en-US" altLang="ko-KR" sz="1600" b="0" i="0" u="none" strike="noStrike">
                        <a:effectLst/>
                        <a:latin typeface="Arial" panose="020B0604020202020204" pitchFamily="34" charset="0"/>
                      </a:endParaRPr>
                    </a:p>
                    <a:p>
                      <a:pPr marL="0" algn="ctr" rtl="0" eaLnBrk="1" fontAlgn="ctr" latinLnBrk="1" hangingPunct="1">
                        <a:spcBef>
                          <a:spcPts val="0"/>
                        </a:spcBef>
                        <a:spcAft>
                          <a:spcPts val="0"/>
                        </a:spcAft>
                      </a:pPr>
                      <a:r>
                        <a:rPr lang="en-US" sz="1200" b="0" i="0" u="none" strike="noStrike" kern="1200">
                          <a:solidFill>
                            <a:srgbClr val="000000"/>
                          </a:solidFill>
                          <a:effectLst/>
                          <a:latin typeface="Arial" panose="020B0604020202020204" pitchFamily="34" charset="0"/>
                        </a:rPr>
                        <a:t>FP QWEN-7B</a:t>
                      </a:r>
                      <a:endParaRPr lang="en-US" altLang="ko-KR" sz="16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a:t>
                      </a:r>
                      <a:endParaRPr lang="en-US" altLang="ko-KR" sz="20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a:t>
                      </a:r>
                      <a:endParaRPr lang="en-US" altLang="ko-KR" sz="20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77.15</a:t>
                      </a:r>
                      <a:endParaRPr lang="en-US" altLang="ko-KR" sz="20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57.44</a:t>
                      </a:r>
                      <a:endParaRPr lang="en-US" altLang="ko-KR" sz="20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44.11</a:t>
                      </a:r>
                      <a:endParaRPr lang="en-US" altLang="ko-KR" sz="20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59.57</a:t>
                      </a:r>
                      <a:endParaRPr lang="en-US" altLang="ko-KR" sz="2000" b="0" i="0" u="none" strike="noStrike">
                        <a:effectLst/>
                        <a:latin typeface="Arial" panose="020B0604020202020204" pitchFamily="34" charset="0"/>
                      </a:endParaRPr>
                    </a:p>
                  </a:txBody>
                  <a:tcPr marL="84328" marR="84328" marT="84328" marB="84328"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971059390"/>
                  </a:ext>
                </a:extLst>
              </a:tr>
              <a:tr h="474622">
                <a:tc>
                  <a:txBody>
                    <a:bodyPr/>
                    <a:lstStyle/>
                    <a:p>
                      <a:pPr marL="0" algn="ctr" rtl="0" eaLnBrk="1" fontAlgn="ctr" latinLnBrk="1" hangingPunct="1">
                        <a:spcBef>
                          <a:spcPts val="0"/>
                        </a:spcBef>
                        <a:spcAft>
                          <a:spcPts val="0"/>
                        </a:spcAft>
                      </a:pPr>
                      <a:r>
                        <a:rPr lang="en-US" sz="1200" b="0" i="0" u="none" strike="noStrike" kern="1200">
                          <a:solidFill>
                            <a:srgbClr val="000000"/>
                          </a:solidFill>
                          <a:effectLst/>
                          <a:latin typeface="Arial" panose="020B0604020202020204" pitchFamily="34" charset="0"/>
                        </a:rPr>
                        <a:t>Fine-tuned FP </a:t>
                      </a:r>
                      <a:endParaRPr lang="en-US" altLang="ko-KR" sz="1600" b="0" i="0" u="none" strike="noStrike">
                        <a:effectLst/>
                        <a:latin typeface="Arial" panose="020B0604020202020204" pitchFamily="34" charset="0"/>
                      </a:endParaRPr>
                    </a:p>
                    <a:p>
                      <a:pPr marL="0" algn="ctr" rtl="0" eaLnBrk="1" fontAlgn="ctr" latinLnBrk="1" hangingPunct="1">
                        <a:spcBef>
                          <a:spcPts val="0"/>
                        </a:spcBef>
                        <a:spcAft>
                          <a:spcPts val="0"/>
                        </a:spcAft>
                      </a:pPr>
                      <a:r>
                        <a:rPr lang="en-US" sz="1200" b="0" i="0" u="none" strike="noStrike" kern="1200">
                          <a:solidFill>
                            <a:srgbClr val="000000"/>
                          </a:solidFill>
                          <a:effectLst/>
                          <a:latin typeface="Arial" panose="020B0604020202020204" pitchFamily="34" charset="0"/>
                        </a:rPr>
                        <a:t>QWEN-7B</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9e-6</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3</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79.54</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62.16</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50.6</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64.10</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extLst>
                  <a:ext uri="{0D108BD9-81ED-4DB2-BD59-A6C34878D82A}">
                    <a16:rowId xmlns:a16="http://schemas.microsoft.com/office/drawing/2014/main" val="1383622136"/>
                  </a:ext>
                </a:extLst>
              </a:tr>
              <a:tr h="474622">
                <a:tc>
                  <a:txBody>
                    <a:bodyPr/>
                    <a:lstStyle/>
                    <a:p>
                      <a:pPr marL="0" algn="ctr" rtl="0" eaLnBrk="1" fontAlgn="ctr" latinLnBrk="1" hangingPunct="1">
                        <a:spcBef>
                          <a:spcPts val="0"/>
                        </a:spcBef>
                        <a:spcAft>
                          <a:spcPts val="0"/>
                        </a:spcAft>
                      </a:pPr>
                      <a:r>
                        <a:rPr lang="en-US" sz="1200" b="0" i="0" u="none" strike="noStrike" kern="1200">
                          <a:solidFill>
                            <a:srgbClr val="000000"/>
                          </a:solidFill>
                          <a:effectLst/>
                          <a:latin typeface="Arial" panose="020B0604020202020204" pitchFamily="34" charset="0"/>
                        </a:rPr>
                        <a:t>Fine-tuned</a:t>
                      </a:r>
                      <a:br>
                        <a:rPr lang="en-US" sz="1200" b="0" i="0" u="none" strike="noStrike" kern="1200">
                          <a:solidFill>
                            <a:srgbClr val="000000"/>
                          </a:solidFill>
                          <a:effectLst/>
                          <a:latin typeface="Arial" panose="020B0604020202020204" pitchFamily="34" charset="0"/>
                        </a:rPr>
                      </a:br>
                      <a:r>
                        <a:rPr lang="en-US" sz="1200" b="0" i="0" u="none" strike="noStrike" kern="1200">
                          <a:solidFill>
                            <a:srgbClr val="000000"/>
                          </a:solidFill>
                          <a:effectLst/>
                          <a:latin typeface="Arial" panose="020B0604020202020204" pitchFamily="34" charset="0"/>
                        </a:rPr>
                        <a:t>QWEN-7B +PTQ (4bit)</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78.78</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57.67</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45.9</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tc>
                  <a:txBody>
                    <a:bodyPr/>
                    <a:lstStyle/>
                    <a:p>
                      <a:pPr marL="0" algn="ctr" rtl="0" eaLnBrk="1" fontAlgn="ctr" latinLnBrk="1" hangingPunct="1">
                        <a:spcBef>
                          <a:spcPts val="0"/>
                        </a:spcBef>
                        <a:spcAft>
                          <a:spcPts val="0"/>
                        </a:spcAft>
                      </a:pPr>
                      <a:r>
                        <a:rPr lang="en-US" sz="1600" b="0" i="0" u="none" strike="noStrike" kern="1200">
                          <a:solidFill>
                            <a:srgbClr val="000000"/>
                          </a:solidFill>
                          <a:effectLst/>
                          <a:latin typeface="Arial" panose="020B0604020202020204" pitchFamily="34" charset="0"/>
                        </a:rPr>
                        <a:t>60.78</a:t>
                      </a:r>
                      <a:endParaRPr lang="en-US" altLang="ko-KR" sz="2000" b="0" i="0" u="none" strike="noStrike">
                        <a:effectLst/>
                        <a:latin typeface="Arial" panose="020B0604020202020204" pitchFamily="34" charset="0"/>
                      </a:endParaRPr>
                    </a:p>
                  </a:txBody>
                  <a:tcPr marL="84328" marR="84328" marT="84328" marB="84328" anchor="ctr">
                    <a:lnL>
                      <a:noFill/>
                    </a:lnL>
                    <a:lnR>
                      <a:noFill/>
                    </a:lnR>
                    <a:lnT>
                      <a:noFill/>
                    </a:lnT>
                    <a:lnB>
                      <a:noFill/>
                    </a:lnB>
                    <a:noFill/>
                  </a:tcPr>
                </a:tc>
                <a:extLst>
                  <a:ext uri="{0D108BD9-81ED-4DB2-BD59-A6C34878D82A}">
                    <a16:rowId xmlns:a16="http://schemas.microsoft.com/office/drawing/2014/main" val="1331816870"/>
                  </a:ext>
                </a:extLst>
              </a:tr>
              <a:tr h="644708">
                <a:tc>
                  <a:txBody>
                    <a:bodyPr/>
                    <a:lstStyle/>
                    <a:p>
                      <a:pPr marL="0" algn="ctr" rtl="0" eaLnBrk="1" fontAlgn="ctr" latinLnBrk="1" hangingPunct="1">
                        <a:spcBef>
                          <a:spcPts val="0"/>
                        </a:spcBef>
                        <a:spcAft>
                          <a:spcPts val="0"/>
                        </a:spcAft>
                      </a:pPr>
                      <a:r>
                        <a:rPr lang="en-US" sz="1200" b="0" i="0" u="none" strike="noStrike" kern="1200">
                          <a:solidFill>
                            <a:srgbClr val="000000"/>
                          </a:solidFill>
                          <a:effectLst/>
                          <a:latin typeface="Arial" panose="020B0604020202020204" pitchFamily="34" charset="0"/>
                        </a:rPr>
                        <a:t>Fine-tuned</a:t>
                      </a:r>
                      <a:br>
                        <a:rPr lang="en-US" sz="1200" b="0" i="0" u="none" strike="noStrike" kern="1200">
                          <a:solidFill>
                            <a:srgbClr val="000000"/>
                          </a:solidFill>
                          <a:effectLst/>
                          <a:latin typeface="Arial" panose="020B0604020202020204" pitchFamily="34" charset="0"/>
                        </a:rPr>
                      </a:br>
                      <a:r>
                        <a:rPr lang="en-US" sz="1200" b="0" i="0" u="none" strike="noStrike" kern="1200">
                          <a:solidFill>
                            <a:srgbClr val="000000"/>
                          </a:solidFill>
                          <a:effectLst/>
                          <a:latin typeface="Arial" panose="020B0604020202020204" pitchFamily="34" charset="0"/>
                        </a:rPr>
                        <a:t>QWEN-7B</a:t>
                      </a:r>
                      <a:br>
                        <a:rPr lang="en-US" sz="1200" b="0" i="0" u="none" strike="noStrike" kern="1200">
                          <a:solidFill>
                            <a:srgbClr val="000000"/>
                          </a:solidFill>
                          <a:effectLst/>
                          <a:latin typeface="Arial" panose="020B0604020202020204" pitchFamily="34" charset="0"/>
                        </a:rPr>
                      </a:br>
                      <a:r>
                        <a:rPr lang="en-US" sz="1200" b="0" i="0" u="none" strike="noStrike" kern="1200">
                          <a:solidFill>
                            <a:srgbClr val="000000"/>
                          </a:solidFill>
                          <a:effectLst/>
                          <a:latin typeface="Arial" panose="020B0604020202020204" pitchFamily="34" charset="0"/>
                        </a:rPr>
                        <a:t>+ QA-LoRA (4bit)</a:t>
                      </a:r>
                      <a:endParaRPr lang="en-US" altLang="ko-KR" sz="1600" b="0" i="0" u="none" strike="noStrike">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panose="020B0604020202020204" pitchFamily="34" charset="0"/>
                        </a:rPr>
                        <a:t>9e-6</a:t>
                      </a:r>
                      <a:endParaRPr lang="en-US" altLang="ko-KR" sz="2000" b="0" i="0" u="none" strike="noStrike">
                        <a:solidFill>
                          <a:srgbClr val="FF0000"/>
                        </a:solidFill>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panose="020B0604020202020204" pitchFamily="34" charset="0"/>
                        </a:rPr>
                        <a:t>3</a:t>
                      </a:r>
                      <a:endParaRPr lang="en-US" altLang="ko-KR" sz="2000" b="0" i="0" u="none" strike="noStrike">
                        <a:solidFill>
                          <a:srgbClr val="FF0000"/>
                        </a:solidFill>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panose="020B0604020202020204" pitchFamily="34" charset="0"/>
                        </a:rPr>
                        <a:t>79.49</a:t>
                      </a:r>
                      <a:endParaRPr lang="en-US" altLang="ko-KR" sz="2000" b="0" i="0" u="none" strike="noStrike">
                        <a:solidFill>
                          <a:srgbClr val="FF0000"/>
                        </a:solidFill>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panose="020B0604020202020204" pitchFamily="34" charset="0"/>
                        </a:rPr>
                        <a:t>60.03</a:t>
                      </a:r>
                      <a:endParaRPr lang="en-US" altLang="ko-KR" sz="2000" b="0" i="0" u="none" strike="noStrike">
                        <a:solidFill>
                          <a:srgbClr val="FF0000"/>
                        </a:solidFill>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panose="020B0604020202020204" pitchFamily="34" charset="0"/>
                        </a:rPr>
                        <a:t>49.57</a:t>
                      </a:r>
                      <a:endParaRPr lang="en-US" altLang="ko-KR" sz="2000" b="0" i="0" u="none" strike="noStrike">
                        <a:solidFill>
                          <a:srgbClr val="FF0000"/>
                        </a:solidFill>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tc>
                  <a:txBody>
                    <a:bodyPr/>
                    <a:lstStyle/>
                    <a:p>
                      <a:pPr marL="0" algn="ctr" rtl="0" eaLnBrk="1" fontAlgn="ctr" latinLnBrk="1" hangingPunct="1">
                        <a:spcBef>
                          <a:spcPts val="0"/>
                        </a:spcBef>
                        <a:spcAft>
                          <a:spcPts val="0"/>
                        </a:spcAft>
                      </a:pPr>
                      <a:r>
                        <a:rPr lang="en-US" sz="1600" b="1" i="0" u="none" strike="noStrike" kern="1200">
                          <a:solidFill>
                            <a:srgbClr val="FF0000"/>
                          </a:solidFill>
                          <a:effectLst/>
                          <a:latin typeface="Arial" panose="020B0604020202020204" pitchFamily="34" charset="0"/>
                        </a:rPr>
                        <a:t>63.03</a:t>
                      </a:r>
                      <a:endParaRPr lang="en-US" altLang="ko-KR" sz="2000" b="0" i="0" u="none" strike="noStrike">
                        <a:solidFill>
                          <a:srgbClr val="FF0000"/>
                        </a:solidFill>
                        <a:effectLst/>
                        <a:latin typeface="Arial" panose="020B0604020202020204" pitchFamily="34" charset="0"/>
                      </a:endParaRPr>
                    </a:p>
                  </a:txBody>
                  <a:tcPr marL="84328" marR="84328" marT="84328" marB="84328" anchor="ctr">
                    <a:lnL>
                      <a:noFill/>
                    </a:lnL>
                    <a:lnR>
                      <a:noFill/>
                    </a:lnR>
                    <a:lnT>
                      <a:noFill/>
                    </a:lnT>
                    <a:lnB w="2857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3849019"/>
                  </a:ext>
                </a:extLst>
              </a:tr>
            </a:tbl>
          </a:graphicData>
        </a:graphic>
      </p:graphicFrame>
      <p:sp>
        <p:nvSpPr>
          <p:cNvPr id="9" name="Rectangle 3">
            <a:extLst>
              <a:ext uri="{FF2B5EF4-FFF2-40B4-BE49-F238E27FC236}">
                <a16:creationId xmlns:a16="http://schemas.microsoft.com/office/drawing/2014/main" id="{537398C2-8409-ED40-8B7F-9B48286D5264}"/>
              </a:ext>
            </a:extLst>
          </p:cNvPr>
          <p:cNvSpPr txBox="1">
            <a:spLocks noChangeArrowheads="1"/>
          </p:cNvSpPr>
          <p:nvPr/>
        </p:nvSpPr>
        <p:spPr>
          <a:xfrm>
            <a:off x="1109625" y="5926720"/>
            <a:ext cx="5212517" cy="365125"/>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000">
                <a:latin typeface="Calibri" panose="020F0502020204030204" pitchFamily="34" charset="0"/>
                <a:ea typeface="Calibri" panose="020F0502020204030204" pitchFamily="34" charset="0"/>
                <a:cs typeface="Calibri" panose="020F0502020204030204" pitchFamily="34" charset="0"/>
              </a:rPr>
              <a:t>Utilize AWQ* Kernel for Quantized Operations.</a:t>
            </a:r>
          </a:p>
        </p:txBody>
      </p:sp>
      <p:sp>
        <p:nvSpPr>
          <p:cNvPr id="10" name="TextBox 9">
            <a:extLst>
              <a:ext uri="{FF2B5EF4-FFF2-40B4-BE49-F238E27FC236}">
                <a16:creationId xmlns:a16="http://schemas.microsoft.com/office/drawing/2014/main" id="{679B2D67-EDFD-5D46-99CF-A22D7F64EC2B}"/>
              </a:ext>
            </a:extLst>
          </p:cNvPr>
          <p:cNvSpPr txBox="1"/>
          <p:nvPr/>
        </p:nvSpPr>
        <p:spPr>
          <a:xfrm>
            <a:off x="327454" y="6557318"/>
            <a:ext cx="1011440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222222"/>
                </a:solidFill>
                <a:latin typeface="Arial"/>
                <a:ea typeface="맑은 고딕"/>
              </a:rPr>
              <a:t>- * Ji,Jiaming, et al. "AWQ: Activation-aware Weight Quantization for LLM Compression and Acceleration." </a:t>
            </a:r>
            <a:r>
              <a:rPr lang="en-US" sz="1000" i="1">
                <a:solidFill>
                  <a:srgbClr val="222222"/>
                </a:solidFill>
                <a:latin typeface="Arial"/>
                <a:ea typeface="맑은 고딕"/>
              </a:rPr>
              <a:t>arXiv preprint arXiv:2306.00978</a:t>
            </a:r>
            <a:r>
              <a:rPr lang="en-US" sz="1000">
                <a:solidFill>
                  <a:srgbClr val="222222"/>
                </a:solidFill>
                <a:latin typeface="Arial"/>
                <a:ea typeface="맑은 고딕"/>
              </a:rPr>
              <a:t> (2023).</a:t>
            </a:r>
          </a:p>
        </p:txBody>
      </p:sp>
    </p:spTree>
    <p:extLst>
      <p:ext uri="{BB962C8B-B14F-4D97-AF65-F5344CB8AC3E}">
        <p14:creationId xmlns:p14="http://schemas.microsoft.com/office/powerpoint/2010/main" val="178526017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3007</Words>
  <Application>Microsoft Macintosh PowerPoint</Application>
  <PresentationFormat>와이드스크린</PresentationFormat>
  <Paragraphs>503</Paragraphs>
  <Slides>26</Slides>
  <Notes>26</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26</vt:i4>
      </vt:variant>
    </vt:vector>
  </HeadingPairs>
  <TitlesOfParts>
    <vt:vector size="34" baseType="lpstr">
      <vt:lpstr>맑은 고딕</vt:lpstr>
      <vt:lpstr>Arial</vt:lpstr>
      <vt:lpstr>Calibri</vt:lpstr>
      <vt:lpstr>Cambria Math</vt:lpstr>
      <vt:lpstr>Consolas</vt:lpstr>
      <vt:lpstr>Courier New</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TS</dc:creator>
  <cp:lastModifiedBy>김형민</cp:lastModifiedBy>
  <cp:revision>1</cp:revision>
  <dcterms:created xsi:type="dcterms:W3CDTF">2021-03-04T02:28:42Z</dcterms:created>
  <dcterms:modified xsi:type="dcterms:W3CDTF">2024-04-22T05:58:08Z</dcterms:modified>
</cp:coreProperties>
</file>